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3.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4.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5.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6.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678" r:id="rId6"/>
    <p:sldMasterId id="2147483690" r:id="rId7"/>
    <p:sldMasterId id="2147483702" r:id="rId8"/>
    <p:sldMasterId id="2147483714" r:id="rId9"/>
    <p:sldMasterId id="2147483726" r:id="rId10"/>
    <p:sldMasterId id="2147483738" r:id="rId11"/>
    <p:sldMasterId id="2147483750" r:id="rId12"/>
    <p:sldMasterId id="2147483762" r:id="rId13"/>
    <p:sldMasterId id="2147483774" r:id="rId14"/>
    <p:sldMasterId id="2147483786" r:id="rId15"/>
    <p:sldMasterId id="2147483798" r:id="rId16"/>
    <p:sldMasterId id="2147483810" r:id="rId17"/>
    <p:sldMasterId id="2147483822" r:id="rId18"/>
    <p:sldMasterId id="2147483834" r:id="rId19"/>
    <p:sldMasterId id="2147483846" r:id="rId20"/>
  </p:sldMasterIdLst>
  <p:notesMasterIdLst>
    <p:notesMasterId r:id="rId38"/>
  </p:notesMasterIdLst>
  <p:sldIdLst>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BA6"/>
    <a:srgbClr val="D8EFFB"/>
    <a:srgbClr val="ACD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32"/>
    <p:restoredTop sz="94643"/>
  </p:normalViewPr>
  <p:slideViewPr>
    <p:cSldViewPr>
      <p:cViewPr varScale="1">
        <p:scale>
          <a:sx n="94" d="100"/>
          <a:sy n="94" d="100"/>
        </p:scale>
        <p:origin x="123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6.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96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Holder 6"/>
          <p:cNvSpPr>
            <a:spLocks noGrp="1"/>
          </p:cNvSpPr>
          <p:nvPr>
            <p:ph type="sldNum" sz="quarter" idx="7"/>
          </p:nvPr>
        </p:nvSpPr>
        <p:spPr>
          <a:xfrm>
            <a:off x="7242048" y="7228332"/>
            <a:ext cx="2313432" cy="3886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2150" y="7204075"/>
            <a:ext cx="2262188" cy="414338"/>
          </a:xfrm>
          <a:prstGeom prst="rect">
            <a:avLst/>
          </a:prstGeom>
        </p:spPr>
        <p:txBody>
          <a:bodyPr/>
          <a:lstStyle/>
          <a:p>
            <a:fld id="{AD37E77E-2513-4B52-8087-97A0C807BEE2}" type="datetimeFigureOut">
              <a:rPr lang="en-US" smtClean="0"/>
              <a:t>12/20/2017</a:t>
            </a:fld>
            <a:endParaRPr lang="en-US"/>
          </a:p>
        </p:txBody>
      </p:sp>
      <p:sp>
        <p:nvSpPr>
          <p:cNvPr id="8" name="Footer Placeholder 7"/>
          <p:cNvSpPr>
            <a:spLocks noGrp="1"/>
          </p:cNvSpPr>
          <p:nvPr>
            <p:ph type="ftr" sz="quarter" idx="11"/>
          </p:nvPr>
        </p:nvSpPr>
        <p:spPr>
          <a:xfrm>
            <a:off x="3332163" y="7204075"/>
            <a:ext cx="3394075" cy="414338"/>
          </a:xfrm>
          <a:prstGeom prst="rect">
            <a:avLst/>
          </a:prstGeom>
        </p:spPr>
        <p:txBody>
          <a:bodyPr/>
          <a:lstStyle/>
          <a:p>
            <a:endParaRPr lang="en-US"/>
          </a:p>
        </p:txBody>
      </p:sp>
      <p:sp>
        <p:nvSpPr>
          <p:cNvPr id="9" name="Slide Number Placeholder 8"/>
          <p:cNvSpPr>
            <a:spLocks noGrp="1"/>
          </p:cNvSpPr>
          <p:nvPr>
            <p:ph type="sldNum" sz="quarter" idx="12"/>
          </p:nvPr>
        </p:nvSpPr>
        <p:spPr>
          <a:xfrm>
            <a:off x="7104063" y="7204075"/>
            <a:ext cx="2262187" cy="414338"/>
          </a:xfrm>
          <a:prstGeom prst="rect">
            <a:avLst/>
          </a:prstGeom>
        </p:spPr>
        <p:txBody>
          <a:bodyPr/>
          <a:lstStyle/>
          <a:p>
            <a:fld id="{14C7882B-294C-46BD-BDC2-77B25B25DE57}" type="slidenum">
              <a:rPr lang="en-US" smtClean="0"/>
              <a:t>‹#›</a:t>
            </a:fld>
            <a:endParaRPr lang="en-US"/>
          </a:p>
        </p:txBody>
      </p:sp>
    </p:spTree>
    <p:extLst>
      <p:ext uri="{BB962C8B-B14F-4D97-AF65-F5344CB8AC3E}">
        <p14:creationId xmlns:p14="http://schemas.microsoft.com/office/powerpoint/2010/main" val="15387194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2150" y="7204075"/>
            <a:ext cx="2262188" cy="414338"/>
          </a:xfrm>
          <a:prstGeom prst="rect">
            <a:avLst/>
          </a:prstGeom>
        </p:spPr>
        <p:txBody>
          <a:bodyPr/>
          <a:lstStyle/>
          <a:p>
            <a:fld id="{E1D2A924-9422-407C-B850-D2F307B42897}" type="datetimeFigureOut">
              <a:rPr lang="en-US" smtClean="0"/>
              <a:t>12/20/2017</a:t>
            </a:fld>
            <a:endParaRPr lang="en-US"/>
          </a:p>
        </p:txBody>
      </p:sp>
      <p:sp>
        <p:nvSpPr>
          <p:cNvPr id="3" name="Footer Placeholder 2"/>
          <p:cNvSpPr>
            <a:spLocks noGrp="1"/>
          </p:cNvSpPr>
          <p:nvPr>
            <p:ph type="ftr" sz="quarter" idx="11"/>
          </p:nvPr>
        </p:nvSpPr>
        <p:spPr>
          <a:xfrm>
            <a:off x="3332163" y="7204075"/>
            <a:ext cx="3394075" cy="414338"/>
          </a:xfrm>
          <a:prstGeom prst="rect">
            <a:avLst/>
          </a:prstGeom>
        </p:spPr>
        <p:txBody>
          <a:bodyPr/>
          <a:lstStyle/>
          <a:p>
            <a:endParaRPr lang="en-US"/>
          </a:p>
        </p:txBody>
      </p:sp>
      <p:sp>
        <p:nvSpPr>
          <p:cNvPr id="4" name="Slide Number Placeholder 3"/>
          <p:cNvSpPr>
            <a:spLocks noGrp="1"/>
          </p:cNvSpPr>
          <p:nvPr>
            <p:ph type="sldNum" sz="quarter" idx="12"/>
          </p:nvPr>
        </p:nvSpPr>
        <p:spPr>
          <a:xfrm>
            <a:off x="7104063" y="7204075"/>
            <a:ext cx="2262187" cy="414338"/>
          </a:xfrm>
          <a:prstGeom prst="rect">
            <a:avLst/>
          </a:prstGeom>
        </p:spPr>
        <p:txBody>
          <a:bodyPr/>
          <a:lstStyle/>
          <a:p>
            <a:fld id="{CE11B853-E767-446F-800B-F6B3888B05FE}" type="slidenum">
              <a:rPr lang="en-US" smtClean="0"/>
              <a:t>‹#›</a:t>
            </a:fld>
            <a:endParaRPr lang="en-US"/>
          </a:p>
        </p:txBody>
      </p:sp>
    </p:spTree>
    <p:extLst>
      <p:ext uri="{BB962C8B-B14F-4D97-AF65-F5344CB8AC3E}">
        <p14:creationId xmlns:p14="http://schemas.microsoft.com/office/powerpoint/2010/main" val="17812897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E1D2A924-9422-407C-B850-D2F307B42897}"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CE11B853-E767-446F-800B-F6B3888B05FE}" type="slidenum">
              <a:rPr lang="en-US" smtClean="0"/>
              <a:t>‹#›</a:t>
            </a:fld>
            <a:endParaRPr lang="en-US"/>
          </a:p>
        </p:txBody>
      </p:sp>
    </p:spTree>
    <p:extLst>
      <p:ext uri="{BB962C8B-B14F-4D97-AF65-F5344CB8AC3E}">
        <p14:creationId xmlns:p14="http://schemas.microsoft.com/office/powerpoint/2010/main" val="24641560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E1D2A924-9422-407C-B850-D2F307B42897}"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CE11B853-E767-446F-800B-F6B3888B05FE}" type="slidenum">
              <a:rPr lang="en-US" smtClean="0"/>
              <a:t>‹#›</a:t>
            </a:fld>
            <a:endParaRPr lang="en-US"/>
          </a:p>
        </p:txBody>
      </p:sp>
    </p:spTree>
    <p:extLst>
      <p:ext uri="{BB962C8B-B14F-4D97-AF65-F5344CB8AC3E}">
        <p14:creationId xmlns:p14="http://schemas.microsoft.com/office/powerpoint/2010/main" val="33640288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E1D2A924-9422-407C-B850-D2F307B4289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CE11B853-E767-446F-800B-F6B3888B05FE}" type="slidenum">
              <a:rPr lang="en-US" smtClean="0"/>
              <a:t>‹#›</a:t>
            </a:fld>
            <a:endParaRPr lang="en-US"/>
          </a:p>
        </p:txBody>
      </p:sp>
    </p:spTree>
    <p:extLst>
      <p:ext uri="{BB962C8B-B14F-4D97-AF65-F5344CB8AC3E}">
        <p14:creationId xmlns:p14="http://schemas.microsoft.com/office/powerpoint/2010/main" val="23046858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E1D2A924-9422-407C-B850-D2F307B4289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CE11B853-E767-446F-800B-F6B3888B05FE}" type="slidenum">
              <a:rPr lang="en-US" smtClean="0"/>
              <a:t>‹#›</a:t>
            </a:fld>
            <a:endParaRPr lang="en-US"/>
          </a:p>
        </p:txBody>
      </p:sp>
    </p:spTree>
    <p:extLst>
      <p:ext uri="{BB962C8B-B14F-4D97-AF65-F5344CB8AC3E}">
        <p14:creationId xmlns:p14="http://schemas.microsoft.com/office/powerpoint/2010/main" val="37613784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7162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6DE23725-F676-4475-AE13-E53C67BA5512}"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18AFD073-2559-4427-9764-2610543669F2}" type="slidenum">
              <a:rPr lang="en-US" smtClean="0"/>
              <a:t>‹#›</a:t>
            </a:fld>
            <a:endParaRPr lang="en-US"/>
          </a:p>
        </p:txBody>
      </p:sp>
    </p:spTree>
    <p:extLst>
      <p:ext uri="{BB962C8B-B14F-4D97-AF65-F5344CB8AC3E}">
        <p14:creationId xmlns:p14="http://schemas.microsoft.com/office/powerpoint/2010/main" val="10154914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6DE23725-F676-4475-AE13-E53C67BA5512}"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18AFD073-2559-4427-9764-2610543669F2}" type="slidenum">
              <a:rPr lang="en-US" smtClean="0"/>
              <a:t>‹#›</a:t>
            </a:fld>
            <a:endParaRPr lang="en-US"/>
          </a:p>
        </p:txBody>
      </p:sp>
    </p:spTree>
    <p:extLst>
      <p:ext uri="{BB962C8B-B14F-4D97-AF65-F5344CB8AC3E}">
        <p14:creationId xmlns:p14="http://schemas.microsoft.com/office/powerpoint/2010/main" val="22979086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6DE23725-F676-4475-AE13-E53C67BA5512}"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18AFD073-2559-4427-9764-2610543669F2}" type="slidenum">
              <a:rPr lang="en-US" smtClean="0"/>
              <a:t>‹#›</a:t>
            </a:fld>
            <a:endParaRPr lang="en-US"/>
          </a:p>
        </p:txBody>
      </p:sp>
    </p:spTree>
    <p:extLst>
      <p:ext uri="{BB962C8B-B14F-4D97-AF65-F5344CB8AC3E}">
        <p14:creationId xmlns:p14="http://schemas.microsoft.com/office/powerpoint/2010/main" val="1927973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2150" y="7204075"/>
            <a:ext cx="2262188" cy="414338"/>
          </a:xfrm>
          <a:prstGeom prst="rect">
            <a:avLst/>
          </a:prstGeom>
        </p:spPr>
        <p:txBody>
          <a:bodyPr/>
          <a:lstStyle/>
          <a:p>
            <a:fld id="{6DE23725-F676-4475-AE13-E53C67BA5512}" type="datetimeFigureOut">
              <a:rPr lang="en-US" smtClean="0"/>
              <a:t>12/20/2017</a:t>
            </a:fld>
            <a:endParaRPr lang="en-US"/>
          </a:p>
        </p:txBody>
      </p:sp>
      <p:sp>
        <p:nvSpPr>
          <p:cNvPr id="8" name="Footer Placeholder 7"/>
          <p:cNvSpPr>
            <a:spLocks noGrp="1"/>
          </p:cNvSpPr>
          <p:nvPr>
            <p:ph type="ftr" sz="quarter" idx="11"/>
          </p:nvPr>
        </p:nvSpPr>
        <p:spPr>
          <a:xfrm>
            <a:off x="3332163" y="7204075"/>
            <a:ext cx="3394075" cy="414338"/>
          </a:xfrm>
          <a:prstGeom prst="rect">
            <a:avLst/>
          </a:prstGeom>
        </p:spPr>
        <p:txBody>
          <a:bodyPr/>
          <a:lstStyle/>
          <a:p>
            <a:endParaRPr lang="en-US"/>
          </a:p>
        </p:txBody>
      </p:sp>
      <p:sp>
        <p:nvSpPr>
          <p:cNvPr id="9" name="Slide Number Placeholder 8"/>
          <p:cNvSpPr>
            <a:spLocks noGrp="1"/>
          </p:cNvSpPr>
          <p:nvPr>
            <p:ph type="sldNum" sz="quarter" idx="12"/>
          </p:nvPr>
        </p:nvSpPr>
        <p:spPr>
          <a:xfrm>
            <a:off x="7104063" y="7204075"/>
            <a:ext cx="2262187" cy="414338"/>
          </a:xfrm>
          <a:prstGeom prst="rect">
            <a:avLst/>
          </a:prstGeom>
        </p:spPr>
        <p:txBody>
          <a:bodyPr/>
          <a:lstStyle/>
          <a:p>
            <a:fld id="{18AFD073-2559-4427-9764-2610543669F2}" type="slidenum">
              <a:rPr lang="en-US" smtClean="0"/>
              <a:t>‹#›</a:t>
            </a:fld>
            <a:endParaRPr lang="en-US"/>
          </a:p>
        </p:txBody>
      </p:sp>
    </p:spTree>
    <p:extLst>
      <p:ext uri="{BB962C8B-B14F-4D97-AF65-F5344CB8AC3E}">
        <p14:creationId xmlns:p14="http://schemas.microsoft.com/office/powerpoint/2010/main" val="669759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2150" y="7204075"/>
            <a:ext cx="2262188" cy="414338"/>
          </a:xfrm>
          <a:prstGeom prst="rect">
            <a:avLst/>
          </a:prstGeom>
        </p:spPr>
        <p:txBody>
          <a:bodyPr/>
          <a:lstStyle/>
          <a:p>
            <a:fld id="{AD37E77E-2513-4B52-8087-97A0C807BEE2}" type="datetimeFigureOut">
              <a:rPr lang="en-US" smtClean="0"/>
              <a:t>12/20/2017</a:t>
            </a:fld>
            <a:endParaRPr lang="en-US"/>
          </a:p>
        </p:txBody>
      </p:sp>
      <p:sp>
        <p:nvSpPr>
          <p:cNvPr id="4" name="Footer Placeholder 3"/>
          <p:cNvSpPr>
            <a:spLocks noGrp="1"/>
          </p:cNvSpPr>
          <p:nvPr>
            <p:ph type="ftr" sz="quarter" idx="11"/>
          </p:nvPr>
        </p:nvSpPr>
        <p:spPr>
          <a:xfrm>
            <a:off x="3332163" y="7204075"/>
            <a:ext cx="3394075" cy="414338"/>
          </a:xfrm>
          <a:prstGeom prst="rect">
            <a:avLst/>
          </a:prstGeom>
        </p:spPr>
        <p:txBody>
          <a:bodyPr/>
          <a:lstStyle/>
          <a:p>
            <a:endParaRPr lang="en-US"/>
          </a:p>
        </p:txBody>
      </p:sp>
      <p:sp>
        <p:nvSpPr>
          <p:cNvPr id="5" name="Slide Number Placeholder 4"/>
          <p:cNvSpPr>
            <a:spLocks noGrp="1"/>
          </p:cNvSpPr>
          <p:nvPr>
            <p:ph type="sldNum" sz="quarter" idx="12"/>
          </p:nvPr>
        </p:nvSpPr>
        <p:spPr>
          <a:xfrm>
            <a:off x="7104063" y="7204075"/>
            <a:ext cx="2262187" cy="414338"/>
          </a:xfrm>
          <a:prstGeom prst="rect">
            <a:avLst/>
          </a:prstGeom>
        </p:spPr>
        <p:txBody>
          <a:bodyPr/>
          <a:lstStyle/>
          <a:p>
            <a:fld id="{14C7882B-294C-46BD-BDC2-77B25B25DE57}" type="slidenum">
              <a:rPr lang="en-US" smtClean="0"/>
              <a:t>‹#›</a:t>
            </a:fld>
            <a:endParaRPr lang="en-US"/>
          </a:p>
        </p:txBody>
      </p:sp>
    </p:spTree>
    <p:extLst>
      <p:ext uri="{BB962C8B-B14F-4D97-AF65-F5344CB8AC3E}">
        <p14:creationId xmlns:p14="http://schemas.microsoft.com/office/powerpoint/2010/main" val="2844085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2150" y="7204075"/>
            <a:ext cx="2262188" cy="414338"/>
          </a:xfrm>
          <a:prstGeom prst="rect">
            <a:avLst/>
          </a:prstGeom>
        </p:spPr>
        <p:txBody>
          <a:bodyPr/>
          <a:lstStyle/>
          <a:p>
            <a:fld id="{6DE23725-F676-4475-AE13-E53C67BA5512}" type="datetimeFigureOut">
              <a:rPr lang="en-US" smtClean="0"/>
              <a:t>12/20/2017</a:t>
            </a:fld>
            <a:endParaRPr lang="en-US"/>
          </a:p>
        </p:txBody>
      </p:sp>
      <p:sp>
        <p:nvSpPr>
          <p:cNvPr id="4" name="Footer Placeholder 3"/>
          <p:cNvSpPr>
            <a:spLocks noGrp="1"/>
          </p:cNvSpPr>
          <p:nvPr>
            <p:ph type="ftr" sz="quarter" idx="11"/>
          </p:nvPr>
        </p:nvSpPr>
        <p:spPr>
          <a:xfrm>
            <a:off x="3332163" y="7204075"/>
            <a:ext cx="3394075" cy="414338"/>
          </a:xfrm>
          <a:prstGeom prst="rect">
            <a:avLst/>
          </a:prstGeom>
        </p:spPr>
        <p:txBody>
          <a:bodyPr/>
          <a:lstStyle/>
          <a:p>
            <a:endParaRPr lang="en-US"/>
          </a:p>
        </p:txBody>
      </p:sp>
      <p:sp>
        <p:nvSpPr>
          <p:cNvPr id="5" name="Slide Number Placeholder 4"/>
          <p:cNvSpPr>
            <a:spLocks noGrp="1"/>
          </p:cNvSpPr>
          <p:nvPr>
            <p:ph type="sldNum" sz="quarter" idx="12"/>
          </p:nvPr>
        </p:nvSpPr>
        <p:spPr>
          <a:xfrm>
            <a:off x="7104063" y="7204075"/>
            <a:ext cx="2262187" cy="414338"/>
          </a:xfrm>
          <a:prstGeom prst="rect">
            <a:avLst/>
          </a:prstGeom>
        </p:spPr>
        <p:txBody>
          <a:bodyPr/>
          <a:lstStyle/>
          <a:p>
            <a:fld id="{18AFD073-2559-4427-9764-2610543669F2}" type="slidenum">
              <a:rPr lang="en-US" smtClean="0"/>
              <a:t>‹#›</a:t>
            </a:fld>
            <a:endParaRPr lang="en-US"/>
          </a:p>
        </p:txBody>
      </p:sp>
    </p:spTree>
    <p:extLst>
      <p:ext uri="{BB962C8B-B14F-4D97-AF65-F5344CB8AC3E}">
        <p14:creationId xmlns:p14="http://schemas.microsoft.com/office/powerpoint/2010/main" val="36757422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2150" y="7204075"/>
            <a:ext cx="2262188" cy="414338"/>
          </a:xfrm>
          <a:prstGeom prst="rect">
            <a:avLst/>
          </a:prstGeom>
        </p:spPr>
        <p:txBody>
          <a:bodyPr/>
          <a:lstStyle/>
          <a:p>
            <a:fld id="{6DE23725-F676-4475-AE13-E53C67BA5512}" type="datetimeFigureOut">
              <a:rPr lang="en-US" smtClean="0"/>
              <a:t>12/20/2017</a:t>
            </a:fld>
            <a:endParaRPr lang="en-US"/>
          </a:p>
        </p:txBody>
      </p:sp>
      <p:sp>
        <p:nvSpPr>
          <p:cNvPr id="3" name="Footer Placeholder 2"/>
          <p:cNvSpPr>
            <a:spLocks noGrp="1"/>
          </p:cNvSpPr>
          <p:nvPr>
            <p:ph type="ftr" sz="quarter" idx="11"/>
          </p:nvPr>
        </p:nvSpPr>
        <p:spPr>
          <a:xfrm>
            <a:off x="3332163" y="7204075"/>
            <a:ext cx="3394075" cy="414338"/>
          </a:xfrm>
          <a:prstGeom prst="rect">
            <a:avLst/>
          </a:prstGeom>
        </p:spPr>
        <p:txBody>
          <a:bodyPr/>
          <a:lstStyle/>
          <a:p>
            <a:endParaRPr lang="en-US"/>
          </a:p>
        </p:txBody>
      </p:sp>
      <p:sp>
        <p:nvSpPr>
          <p:cNvPr id="4" name="Slide Number Placeholder 3"/>
          <p:cNvSpPr>
            <a:spLocks noGrp="1"/>
          </p:cNvSpPr>
          <p:nvPr>
            <p:ph type="sldNum" sz="quarter" idx="12"/>
          </p:nvPr>
        </p:nvSpPr>
        <p:spPr>
          <a:xfrm>
            <a:off x="7104063" y="7204075"/>
            <a:ext cx="2262187" cy="414338"/>
          </a:xfrm>
          <a:prstGeom prst="rect">
            <a:avLst/>
          </a:prstGeom>
        </p:spPr>
        <p:txBody>
          <a:bodyPr/>
          <a:lstStyle/>
          <a:p>
            <a:fld id="{18AFD073-2559-4427-9764-2610543669F2}" type="slidenum">
              <a:rPr lang="en-US" smtClean="0"/>
              <a:t>‹#›</a:t>
            </a:fld>
            <a:endParaRPr lang="en-US"/>
          </a:p>
        </p:txBody>
      </p:sp>
    </p:spTree>
    <p:extLst>
      <p:ext uri="{BB962C8B-B14F-4D97-AF65-F5344CB8AC3E}">
        <p14:creationId xmlns:p14="http://schemas.microsoft.com/office/powerpoint/2010/main" val="30403152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6DE23725-F676-4475-AE13-E53C67BA5512}"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18AFD073-2559-4427-9764-2610543669F2}" type="slidenum">
              <a:rPr lang="en-US" smtClean="0"/>
              <a:t>‹#›</a:t>
            </a:fld>
            <a:endParaRPr lang="en-US"/>
          </a:p>
        </p:txBody>
      </p:sp>
    </p:spTree>
    <p:extLst>
      <p:ext uri="{BB962C8B-B14F-4D97-AF65-F5344CB8AC3E}">
        <p14:creationId xmlns:p14="http://schemas.microsoft.com/office/powerpoint/2010/main" val="35547652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6DE23725-F676-4475-AE13-E53C67BA5512}"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18AFD073-2559-4427-9764-2610543669F2}" type="slidenum">
              <a:rPr lang="en-US" smtClean="0"/>
              <a:t>‹#›</a:t>
            </a:fld>
            <a:endParaRPr lang="en-US"/>
          </a:p>
        </p:txBody>
      </p:sp>
    </p:spTree>
    <p:extLst>
      <p:ext uri="{BB962C8B-B14F-4D97-AF65-F5344CB8AC3E}">
        <p14:creationId xmlns:p14="http://schemas.microsoft.com/office/powerpoint/2010/main" val="12116873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6DE23725-F676-4475-AE13-E53C67BA5512}"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18AFD073-2559-4427-9764-2610543669F2}" type="slidenum">
              <a:rPr lang="en-US" smtClean="0"/>
              <a:t>‹#›</a:t>
            </a:fld>
            <a:endParaRPr lang="en-US"/>
          </a:p>
        </p:txBody>
      </p:sp>
    </p:spTree>
    <p:extLst>
      <p:ext uri="{BB962C8B-B14F-4D97-AF65-F5344CB8AC3E}">
        <p14:creationId xmlns:p14="http://schemas.microsoft.com/office/powerpoint/2010/main" val="12231537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6DE23725-F676-4475-AE13-E53C67BA5512}"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18AFD073-2559-4427-9764-2610543669F2}" type="slidenum">
              <a:rPr lang="en-US" smtClean="0"/>
              <a:t>‹#›</a:t>
            </a:fld>
            <a:endParaRPr lang="en-US"/>
          </a:p>
        </p:txBody>
      </p:sp>
    </p:spTree>
    <p:extLst>
      <p:ext uri="{BB962C8B-B14F-4D97-AF65-F5344CB8AC3E}">
        <p14:creationId xmlns:p14="http://schemas.microsoft.com/office/powerpoint/2010/main" val="13323484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4083050"/>
            <a:ext cx="75438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4A37B6B8-1C0E-4FFC-9070-E1C14FCA2E7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13846CF2-2045-4682-A49B-F42BE28D7D23}" type="slidenum">
              <a:rPr lang="en-US" smtClean="0"/>
              <a:t>‹#›</a:t>
            </a:fld>
            <a:endParaRPr lang="en-US"/>
          </a:p>
        </p:txBody>
      </p:sp>
    </p:spTree>
    <p:extLst>
      <p:ext uri="{BB962C8B-B14F-4D97-AF65-F5344CB8AC3E}">
        <p14:creationId xmlns:p14="http://schemas.microsoft.com/office/powerpoint/2010/main" val="24769056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4A37B6B8-1C0E-4FFC-9070-E1C14FCA2E7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13846CF2-2045-4682-A49B-F42BE28D7D23}" type="slidenum">
              <a:rPr lang="en-US" smtClean="0"/>
              <a:t>‹#›</a:t>
            </a:fld>
            <a:endParaRPr lang="en-US"/>
          </a:p>
        </p:txBody>
      </p:sp>
    </p:spTree>
    <p:extLst>
      <p:ext uri="{BB962C8B-B14F-4D97-AF65-F5344CB8AC3E}">
        <p14:creationId xmlns:p14="http://schemas.microsoft.com/office/powerpoint/2010/main" val="12875029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4A37B6B8-1C0E-4FFC-9070-E1C14FCA2E7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13846CF2-2045-4682-A49B-F42BE28D7D23}" type="slidenum">
              <a:rPr lang="en-US" smtClean="0"/>
              <a:t>‹#›</a:t>
            </a:fld>
            <a:endParaRPr lang="en-US"/>
          </a:p>
        </p:txBody>
      </p:sp>
    </p:spTree>
    <p:extLst>
      <p:ext uri="{BB962C8B-B14F-4D97-AF65-F5344CB8AC3E}">
        <p14:creationId xmlns:p14="http://schemas.microsoft.com/office/powerpoint/2010/main" val="4153630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4A37B6B8-1C0E-4FFC-9070-E1C14FCA2E77}"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13846CF2-2045-4682-A49B-F42BE28D7D23}" type="slidenum">
              <a:rPr lang="en-US" smtClean="0"/>
              <a:t>‹#›</a:t>
            </a:fld>
            <a:endParaRPr lang="en-US"/>
          </a:p>
        </p:txBody>
      </p:sp>
    </p:spTree>
    <p:extLst>
      <p:ext uri="{BB962C8B-B14F-4D97-AF65-F5344CB8AC3E}">
        <p14:creationId xmlns:p14="http://schemas.microsoft.com/office/powerpoint/2010/main" val="1878307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2150" y="7204075"/>
            <a:ext cx="2262188" cy="414338"/>
          </a:xfrm>
          <a:prstGeom prst="rect">
            <a:avLst/>
          </a:prstGeom>
        </p:spPr>
        <p:txBody>
          <a:bodyPr/>
          <a:lstStyle/>
          <a:p>
            <a:fld id="{AD37E77E-2513-4B52-8087-97A0C807BEE2}" type="datetimeFigureOut">
              <a:rPr lang="en-US" smtClean="0"/>
              <a:t>12/20/2017</a:t>
            </a:fld>
            <a:endParaRPr lang="en-US"/>
          </a:p>
        </p:txBody>
      </p:sp>
      <p:sp>
        <p:nvSpPr>
          <p:cNvPr id="3" name="Footer Placeholder 2"/>
          <p:cNvSpPr>
            <a:spLocks noGrp="1"/>
          </p:cNvSpPr>
          <p:nvPr>
            <p:ph type="ftr" sz="quarter" idx="11"/>
          </p:nvPr>
        </p:nvSpPr>
        <p:spPr>
          <a:xfrm>
            <a:off x="3332163" y="7204075"/>
            <a:ext cx="3394075" cy="414338"/>
          </a:xfrm>
          <a:prstGeom prst="rect">
            <a:avLst/>
          </a:prstGeom>
        </p:spPr>
        <p:txBody>
          <a:bodyPr/>
          <a:lstStyle/>
          <a:p>
            <a:endParaRPr lang="en-US"/>
          </a:p>
        </p:txBody>
      </p:sp>
      <p:sp>
        <p:nvSpPr>
          <p:cNvPr id="4" name="Slide Number Placeholder 3"/>
          <p:cNvSpPr>
            <a:spLocks noGrp="1"/>
          </p:cNvSpPr>
          <p:nvPr>
            <p:ph type="sldNum" sz="quarter" idx="12"/>
          </p:nvPr>
        </p:nvSpPr>
        <p:spPr>
          <a:xfrm>
            <a:off x="7104063" y="7204075"/>
            <a:ext cx="2262187" cy="414338"/>
          </a:xfrm>
          <a:prstGeom prst="rect">
            <a:avLst/>
          </a:prstGeom>
        </p:spPr>
        <p:txBody>
          <a:bodyPr/>
          <a:lstStyle/>
          <a:p>
            <a:fld id="{14C7882B-294C-46BD-BDC2-77B25B25DE57}" type="slidenum">
              <a:rPr lang="en-US" smtClean="0"/>
              <a:t>‹#›</a:t>
            </a:fld>
            <a:endParaRPr lang="en-US"/>
          </a:p>
        </p:txBody>
      </p:sp>
    </p:spTree>
    <p:extLst>
      <p:ext uri="{BB962C8B-B14F-4D97-AF65-F5344CB8AC3E}">
        <p14:creationId xmlns:p14="http://schemas.microsoft.com/office/powerpoint/2010/main" val="275776125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2150" y="7204075"/>
            <a:ext cx="2262188" cy="414338"/>
          </a:xfrm>
          <a:prstGeom prst="rect">
            <a:avLst/>
          </a:prstGeom>
        </p:spPr>
        <p:txBody>
          <a:bodyPr/>
          <a:lstStyle/>
          <a:p>
            <a:fld id="{4A37B6B8-1C0E-4FFC-9070-E1C14FCA2E77}" type="datetimeFigureOut">
              <a:rPr lang="en-US" smtClean="0"/>
              <a:t>12/20/2017</a:t>
            </a:fld>
            <a:endParaRPr lang="en-US"/>
          </a:p>
        </p:txBody>
      </p:sp>
      <p:sp>
        <p:nvSpPr>
          <p:cNvPr id="8" name="Footer Placeholder 7"/>
          <p:cNvSpPr>
            <a:spLocks noGrp="1"/>
          </p:cNvSpPr>
          <p:nvPr>
            <p:ph type="ftr" sz="quarter" idx="11"/>
          </p:nvPr>
        </p:nvSpPr>
        <p:spPr>
          <a:xfrm>
            <a:off x="3332163" y="7204075"/>
            <a:ext cx="3394075" cy="414338"/>
          </a:xfrm>
          <a:prstGeom prst="rect">
            <a:avLst/>
          </a:prstGeom>
        </p:spPr>
        <p:txBody>
          <a:bodyPr/>
          <a:lstStyle/>
          <a:p>
            <a:endParaRPr lang="en-US"/>
          </a:p>
        </p:txBody>
      </p:sp>
      <p:sp>
        <p:nvSpPr>
          <p:cNvPr id="9" name="Slide Number Placeholder 8"/>
          <p:cNvSpPr>
            <a:spLocks noGrp="1"/>
          </p:cNvSpPr>
          <p:nvPr>
            <p:ph type="sldNum" sz="quarter" idx="12"/>
          </p:nvPr>
        </p:nvSpPr>
        <p:spPr>
          <a:xfrm>
            <a:off x="7104063" y="7204075"/>
            <a:ext cx="2262187" cy="414338"/>
          </a:xfrm>
          <a:prstGeom prst="rect">
            <a:avLst/>
          </a:prstGeom>
        </p:spPr>
        <p:txBody>
          <a:bodyPr/>
          <a:lstStyle/>
          <a:p>
            <a:fld id="{13846CF2-2045-4682-A49B-F42BE28D7D23}" type="slidenum">
              <a:rPr lang="en-US" smtClean="0"/>
              <a:t>‹#›</a:t>
            </a:fld>
            <a:endParaRPr lang="en-US"/>
          </a:p>
        </p:txBody>
      </p:sp>
    </p:spTree>
    <p:extLst>
      <p:ext uri="{BB962C8B-B14F-4D97-AF65-F5344CB8AC3E}">
        <p14:creationId xmlns:p14="http://schemas.microsoft.com/office/powerpoint/2010/main" val="1780327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2150" y="7204075"/>
            <a:ext cx="2262188" cy="414338"/>
          </a:xfrm>
          <a:prstGeom prst="rect">
            <a:avLst/>
          </a:prstGeom>
        </p:spPr>
        <p:txBody>
          <a:bodyPr/>
          <a:lstStyle/>
          <a:p>
            <a:fld id="{4A37B6B8-1C0E-4FFC-9070-E1C14FCA2E77}" type="datetimeFigureOut">
              <a:rPr lang="en-US" smtClean="0"/>
              <a:t>12/20/2017</a:t>
            </a:fld>
            <a:endParaRPr lang="en-US"/>
          </a:p>
        </p:txBody>
      </p:sp>
      <p:sp>
        <p:nvSpPr>
          <p:cNvPr id="4" name="Footer Placeholder 3"/>
          <p:cNvSpPr>
            <a:spLocks noGrp="1"/>
          </p:cNvSpPr>
          <p:nvPr>
            <p:ph type="ftr" sz="quarter" idx="11"/>
          </p:nvPr>
        </p:nvSpPr>
        <p:spPr>
          <a:xfrm>
            <a:off x="3332163" y="7204075"/>
            <a:ext cx="3394075" cy="414338"/>
          </a:xfrm>
          <a:prstGeom prst="rect">
            <a:avLst/>
          </a:prstGeom>
        </p:spPr>
        <p:txBody>
          <a:bodyPr/>
          <a:lstStyle/>
          <a:p>
            <a:endParaRPr lang="en-US"/>
          </a:p>
        </p:txBody>
      </p:sp>
      <p:sp>
        <p:nvSpPr>
          <p:cNvPr id="5" name="Slide Number Placeholder 4"/>
          <p:cNvSpPr>
            <a:spLocks noGrp="1"/>
          </p:cNvSpPr>
          <p:nvPr>
            <p:ph type="sldNum" sz="quarter" idx="12"/>
          </p:nvPr>
        </p:nvSpPr>
        <p:spPr>
          <a:xfrm>
            <a:off x="7104063" y="7204075"/>
            <a:ext cx="2262187" cy="414338"/>
          </a:xfrm>
          <a:prstGeom prst="rect">
            <a:avLst/>
          </a:prstGeom>
        </p:spPr>
        <p:txBody>
          <a:bodyPr/>
          <a:lstStyle/>
          <a:p>
            <a:fld id="{13846CF2-2045-4682-A49B-F42BE28D7D23}" type="slidenum">
              <a:rPr lang="en-US" smtClean="0"/>
              <a:t>‹#›</a:t>
            </a:fld>
            <a:endParaRPr lang="en-US"/>
          </a:p>
        </p:txBody>
      </p:sp>
    </p:spTree>
    <p:extLst>
      <p:ext uri="{BB962C8B-B14F-4D97-AF65-F5344CB8AC3E}">
        <p14:creationId xmlns:p14="http://schemas.microsoft.com/office/powerpoint/2010/main" val="7498586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2150" y="7204075"/>
            <a:ext cx="2262188" cy="414338"/>
          </a:xfrm>
          <a:prstGeom prst="rect">
            <a:avLst/>
          </a:prstGeom>
        </p:spPr>
        <p:txBody>
          <a:bodyPr/>
          <a:lstStyle/>
          <a:p>
            <a:fld id="{4A37B6B8-1C0E-4FFC-9070-E1C14FCA2E77}" type="datetimeFigureOut">
              <a:rPr lang="en-US" smtClean="0"/>
              <a:t>12/20/2017</a:t>
            </a:fld>
            <a:endParaRPr lang="en-US"/>
          </a:p>
        </p:txBody>
      </p:sp>
      <p:sp>
        <p:nvSpPr>
          <p:cNvPr id="3" name="Footer Placeholder 2"/>
          <p:cNvSpPr>
            <a:spLocks noGrp="1"/>
          </p:cNvSpPr>
          <p:nvPr>
            <p:ph type="ftr" sz="quarter" idx="11"/>
          </p:nvPr>
        </p:nvSpPr>
        <p:spPr>
          <a:xfrm>
            <a:off x="3332163" y="7204075"/>
            <a:ext cx="3394075" cy="414338"/>
          </a:xfrm>
          <a:prstGeom prst="rect">
            <a:avLst/>
          </a:prstGeom>
        </p:spPr>
        <p:txBody>
          <a:bodyPr/>
          <a:lstStyle/>
          <a:p>
            <a:endParaRPr lang="en-US"/>
          </a:p>
        </p:txBody>
      </p:sp>
      <p:sp>
        <p:nvSpPr>
          <p:cNvPr id="4" name="Slide Number Placeholder 3"/>
          <p:cNvSpPr>
            <a:spLocks noGrp="1"/>
          </p:cNvSpPr>
          <p:nvPr>
            <p:ph type="sldNum" sz="quarter" idx="12"/>
          </p:nvPr>
        </p:nvSpPr>
        <p:spPr>
          <a:xfrm>
            <a:off x="7104063" y="7204075"/>
            <a:ext cx="2262187" cy="414338"/>
          </a:xfrm>
          <a:prstGeom prst="rect">
            <a:avLst/>
          </a:prstGeom>
        </p:spPr>
        <p:txBody>
          <a:bodyPr/>
          <a:lstStyle/>
          <a:p>
            <a:fld id="{13846CF2-2045-4682-A49B-F42BE28D7D23}" type="slidenum">
              <a:rPr lang="en-US" smtClean="0"/>
              <a:t>‹#›</a:t>
            </a:fld>
            <a:endParaRPr lang="en-US"/>
          </a:p>
        </p:txBody>
      </p:sp>
    </p:spTree>
    <p:extLst>
      <p:ext uri="{BB962C8B-B14F-4D97-AF65-F5344CB8AC3E}">
        <p14:creationId xmlns:p14="http://schemas.microsoft.com/office/powerpoint/2010/main" val="6335529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4A37B6B8-1C0E-4FFC-9070-E1C14FCA2E77}"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13846CF2-2045-4682-A49B-F42BE28D7D23}" type="slidenum">
              <a:rPr lang="en-US" smtClean="0"/>
              <a:t>‹#›</a:t>
            </a:fld>
            <a:endParaRPr lang="en-US"/>
          </a:p>
        </p:txBody>
      </p:sp>
    </p:spTree>
    <p:extLst>
      <p:ext uri="{BB962C8B-B14F-4D97-AF65-F5344CB8AC3E}">
        <p14:creationId xmlns:p14="http://schemas.microsoft.com/office/powerpoint/2010/main" val="23122870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4A37B6B8-1C0E-4FFC-9070-E1C14FCA2E77}"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13846CF2-2045-4682-A49B-F42BE28D7D23}" type="slidenum">
              <a:rPr lang="en-US" smtClean="0"/>
              <a:t>‹#›</a:t>
            </a:fld>
            <a:endParaRPr lang="en-US"/>
          </a:p>
        </p:txBody>
      </p:sp>
    </p:spTree>
    <p:extLst>
      <p:ext uri="{BB962C8B-B14F-4D97-AF65-F5344CB8AC3E}">
        <p14:creationId xmlns:p14="http://schemas.microsoft.com/office/powerpoint/2010/main" val="19908541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4A37B6B8-1C0E-4FFC-9070-E1C14FCA2E7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13846CF2-2045-4682-A49B-F42BE28D7D23}" type="slidenum">
              <a:rPr lang="en-US" smtClean="0"/>
              <a:t>‹#›</a:t>
            </a:fld>
            <a:endParaRPr lang="en-US"/>
          </a:p>
        </p:txBody>
      </p:sp>
    </p:spTree>
    <p:extLst>
      <p:ext uri="{BB962C8B-B14F-4D97-AF65-F5344CB8AC3E}">
        <p14:creationId xmlns:p14="http://schemas.microsoft.com/office/powerpoint/2010/main" val="20012071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4A37B6B8-1C0E-4FFC-9070-E1C14FCA2E7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13846CF2-2045-4682-A49B-F42BE28D7D23}" type="slidenum">
              <a:rPr lang="en-US" smtClean="0"/>
              <a:t>‹#›</a:t>
            </a:fld>
            <a:endParaRPr lang="en-US"/>
          </a:p>
        </p:txBody>
      </p:sp>
    </p:spTree>
    <p:extLst>
      <p:ext uri="{BB962C8B-B14F-4D97-AF65-F5344CB8AC3E}">
        <p14:creationId xmlns:p14="http://schemas.microsoft.com/office/powerpoint/2010/main" val="28489846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4083050"/>
            <a:ext cx="75438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5917130-35F2-4AF7-9910-B4907B359929}"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898DC426-63C7-4FAB-8010-35938C4768FD}" type="slidenum">
              <a:rPr lang="en-US" smtClean="0"/>
              <a:t>‹#›</a:t>
            </a:fld>
            <a:endParaRPr lang="en-US"/>
          </a:p>
        </p:txBody>
      </p:sp>
    </p:spTree>
    <p:extLst>
      <p:ext uri="{BB962C8B-B14F-4D97-AF65-F5344CB8AC3E}">
        <p14:creationId xmlns:p14="http://schemas.microsoft.com/office/powerpoint/2010/main" val="16012688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5917130-35F2-4AF7-9910-B4907B359929}"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898DC426-63C7-4FAB-8010-35938C4768FD}" type="slidenum">
              <a:rPr lang="en-US" smtClean="0"/>
              <a:t>‹#›</a:t>
            </a:fld>
            <a:endParaRPr lang="en-US"/>
          </a:p>
        </p:txBody>
      </p:sp>
    </p:spTree>
    <p:extLst>
      <p:ext uri="{BB962C8B-B14F-4D97-AF65-F5344CB8AC3E}">
        <p14:creationId xmlns:p14="http://schemas.microsoft.com/office/powerpoint/2010/main" val="5498899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5917130-35F2-4AF7-9910-B4907B359929}"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898DC426-63C7-4FAB-8010-35938C4768FD}" type="slidenum">
              <a:rPr lang="en-US" smtClean="0"/>
              <a:t>‹#›</a:t>
            </a:fld>
            <a:endParaRPr lang="en-US"/>
          </a:p>
        </p:txBody>
      </p:sp>
    </p:spTree>
    <p:extLst>
      <p:ext uri="{BB962C8B-B14F-4D97-AF65-F5344CB8AC3E}">
        <p14:creationId xmlns:p14="http://schemas.microsoft.com/office/powerpoint/2010/main" val="1932962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AD37E77E-2513-4B52-8087-97A0C807BEE2}"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14C7882B-294C-46BD-BDC2-77B25B25DE57}" type="slidenum">
              <a:rPr lang="en-US" smtClean="0"/>
              <a:t>‹#›</a:t>
            </a:fld>
            <a:endParaRPr lang="en-US"/>
          </a:p>
        </p:txBody>
      </p:sp>
    </p:spTree>
    <p:extLst>
      <p:ext uri="{BB962C8B-B14F-4D97-AF65-F5344CB8AC3E}">
        <p14:creationId xmlns:p14="http://schemas.microsoft.com/office/powerpoint/2010/main" val="2477145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25917130-35F2-4AF7-9910-B4907B359929}"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898DC426-63C7-4FAB-8010-35938C4768FD}" type="slidenum">
              <a:rPr lang="en-US" smtClean="0"/>
              <a:t>‹#›</a:t>
            </a:fld>
            <a:endParaRPr lang="en-US"/>
          </a:p>
        </p:txBody>
      </p:sp>
    </p:spTree>
    <p:extLst>
      <p:ext uri="{BB962C8B-B14F-4D97-AF65-F5344CB8AC3E}">
        <p14:creationId xmlns:p14="http://schemas.microsoft.com/office/powerpoint/2010/main" val="28169116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2150" y="7204075"/>
            <a:ext cx="2262188" cy="414338"/>
          </a:xfrm>
          <a:prstGeom prst="rect">
            <a:avLst/>
          </a:prstGeom>
        </p:spPr>
        <p:txBody>
          <a:bodyPr/>
          <a:lstStyle/>
          <a:p>
            <a:fld id="{25917130-35F2-4AF7-9910-B4907B359929}" type="datetimeFigureOut">
              <a:rPr lang="en-US" smtClean="0"/>
              <a:t>12/20/2017</a:t>
            </a:fld>
            <a:endParaRPr lang="en-US"/>
          </a:p>
        </p:txBody>
      </p:sp>
      <p:sp>
        <p:nvSpPr>
          <p:cNvPr id="8" name="Footer Placeholder 7"/>
          <p:cNvSpPr>
            <a:spLocks noGrp="1"/>
          </p:cNvSpPr>
          <p:nvPr>
            <p:ph type="ftr" sz="quarter" idx="11"/>
          </p:nvPr>
        </p:nvSpPr>
        <p:spPr>
          <a:xfrm>
            <a:off x="3332163" y="7204075"/>
            <a:ext cx="3394075" cy="414338"/>
          </a:xfrm>
          <a:prstGeom prst="rect">
            <a:avLst/>
          </a:prstGeom>
        </p:spPr>
        <p:txBody>
          <a:bodyPr/>
          <a:lstStyle/>
          <a:p>
            <a:endParaRPr lang="en-US"/>
          </a:p>
        </p:txBody>
      </p:sp>
      <p:sp>
        <p:nvSpPr>
          <p:cNvPr id="9" name="Slide Number Placeholder 8"/>
          <p:cNvSpPr>
            <a:spLocks noGrp="1"/>
          </p:cNvSpPr>
          <p:nvPr>
            <p:ph type="sldNum" sz="quarter" idx="12"/>
          </p:nvPr>
        </p:nvSpPr>
        <p:spPr>
          <a:xfrm>
            <a:off x="7104063" y="7204075"/>
            <a:ext cx="2262187" cy="414338"/>
          </a:xfrm>
          <a:prstGeom prst="rect">
            <a:avLst/>
          </a:prstGeom>
        </p:spPr>
        <p:txBody>
          <a:bodyPr/>
          <a:lstStyle/>
          <a:p>
            <a:fld id="{898DC426-63C7-4FAB-8010-35938C4768FD}" type="slidenum">
              <a:rPr lang="en-US" smtClean="0"/>
              <a:t>‹#›</a:t>
            </a:fld>
            <a:endParaRPr lang="en-US"/>
          </a:p>
        </p:txBody>
      </p:sp>
    </p:spTree>
    <p:extLst>
      <p:ext uri="{BB962C8B-B14F-4D97-AF65-F5344CB8AC3E}">
        <p14:creationId xmlns:p14="http://schemas.microsoft.com/office/powerpoint/2010/main" val="36149584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2150" y="7204075"/>
            <a:ext cx="2262188" cy="414338"/>
          </a:xfrm>
          <a:prstGeom prst="rect">
            <a:avLst/>
          </a:prstGeom>
        </p:spPr>
        <p:txBody>
          <a:bodyPr/>
          <a:lstStyle/>
          <a:p>
            <a:fld id="{25917130-35F2-4AF7-9910-B4907B359929}" type="datetimeFigureOut">
              <a:rPr lang="en-US" smtClean="0"/>
              <a:t>12/20/2017</a:t>
            </a:fld>
            <a:endParaRPr lang="en-US"/>
          </a:p>
        </p:txBody>
      </p:sp>
      <p:sp>
        <p:nvSpPr>
          <p:cNvPr id="4" name="Footer Placeholder 3"/>
          <p:cNvSpPr>
            <a:spLocks noGrp="1"/>
          </p:cNvSpPr>
          <p:nvPr>
            <p:ph type="ftr" sz="quarter" idx="11"/>
          </p:nvPr>
        </p:nvSpPr>
        <p:spPr>
          <a:xfrm>
            <a:off x="3332163" y="7204075"/>
            <a:ext cx="3394075" cy="414338"/>
          </a:xfrm>
          <a:prstGeom prst="rect">
            <a:avLst/>
          </a:prstGeom>
        </p:spPr>
        <p:txBody>
          <a:bodyPr/>
          <a:lstStyle/>
          <a:p>
            <a:endParaRPr lang="en-US"/>
          </a:p>
        </p:txBody>
      </p:sp>
      <p:sp>
        <p:nvSpPr>
          <p:cNvPr id="5" name="Slide Number Placeholder 4"/>
          <p:cNvSpPr>
            <a:spLocks noGrp="1"/>
          </p:cNvSpPr>
          <p:nvPr>
            <p:ph type="sldNum" sz="quarter" idx="12"/>
          </p:nvPr>
        </p:nvSpPr>
        <p:spPr>
          <a:xfrm>
            <a:off x="7104063" y="7204075"/>
            <a:ext cx="2262187" cy="414338"/>
          </a:xfrm>
          <a:prstGeom prst="rect">
            <a:avLst/>
          </a:prstGeom>
        </p:spPr>
        <p:txBody>
          <a:bodyPr/>
          <a:lstStyle/>
          <a:p>
            <a:fld id="{898DC426-63C7-4FAB-8010-35938C4768FD}" type="slidenum">
              <a:rPr lang="en-US" smtClean="0"/>
              <a:t>‹#›</a:t>
            </a:fld>
            <a:endParaRPr lang="en-US"/>
          </a:p>
        </p:txBody>
      </p:sp>
    </p:spTree>
    <p:extLst>
      <p:ext uri="{BB962C8B-B14F-4D97-AF65-F5344CB8AC3E}">
        <p14:creationId xmlns:p14="http://schemas.microsoft.com/office/powerpoint/2010/main" val="16742805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2150" y="7204075"/>
            <a:ext cx="2262188" cy="414338"/>
          </a:xfrm>
          <a:prstGeom prst="rect">
            <a:avLst/>
          </a:prstGeom>
        </p:spPr>
        <p:txBody>
          <a:bodyPr/>
          <a:lstStyle/>
          <a:p>
            <a:fld id="{25917130-35F2-4AF7-9910-B4907B359929}" type="datetimeFigureOut">
              <a:rPr lang="en-US" smtClean="0"/>
              <a:t>12/20/2017</a:t>
            </a:fld>
            <a:endParaRPr lang="en-US"/>
          </a:p>
        </p:txBody>
      </p:sp>
      <p:sp>
        <p:nvSpPr>
          <p:cNvPr id="3" name="Footer Placeholder 2"/>
          <p:cNvSpPr>
            <a:spLocks noGrp="1"/>
          </p:cNvSpPr>
          <p:nvPr>
            <p:ph type="ftr" sz="quarter" idx="11"/>
          </p:nvPr>
        </p:nvSpPr>
        <p:spPr>
          <a:xfrm>
            <a:off x="3332163" y="7204075"/>
            <a:ext cx="3394075" cy="414338"/>
          </a:xfrm>
          <a:prstGeom prst="rect">
            <a:avLst/>
          </a:prstGeom>
        </p:spPr>
        <p:txBody>
          <a:bodyPr/>
          <a:lstStyle/>
          <a:p>
            <a:endParaRPr lang="en-US"/>
          </a:p>
        </p:txBody>
      </p:sp>
      <p:sp>
        <p:nvSpPr>
          <p:cNvPr id="4" name="Slide Number Placeholder 3"/>
          <p:cNvSpPr>
            <a:spLocks noGrp="1"/>
          </p:cNvSpPr>
          <p:nvPr>
            <p:ph type="sldNum" sz="quarter" idx="12"/>
          </p:nvPr>
        </p:nvSpPr>
        <p:spPr>
          <a:xfrm>
            <a:off x="7104063" y="7204075"/>
            <a:ext cx="2262187" cy="414338"/>
          </a:xfrm>
          <a:prstGeom prst="rect">
            <a:avLst/>
          </a:prstGeom>
        </p:spPr>
        <p:txBody>
          <a:bodyPr/>
          <a:lstStyle/>
          <a:p>
            <a:fld id="{898DC426-63C7-4FAB-8010-35938C4768FD}" type="slidenum">
              <a:rPr lang="en-US" smtClean="0"/>
              <a:t>‹#›</a:t>
            </a:fld>
            <a:endParaRPr lang="en-US"/>
          </a:p>
        </p:txBody>
      </p:sp>
    </p:spTree>
    <p:extLst>
      <p:ext uri="{BB962C8B-B14F-4D97-AF65-F5344CB8AC3E}">
        <p14:creationId xmlns:p14="http://schemas.microsoft.com/office/powerpoint/2010/main" val="38693644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25917130-35F2-4AF7-9910-B4907B359929}"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898DC426-63C7-4FAB-8010-35938C4768FD}" type="slidenum">
              <a:rPr lang="en-US" smtClean="0"/>
              <a:t>‹#›</a:t>
            </a:fld>
            <a:endParaRPr lang="en-US"/>
          </a:p>
        </p:txBody>
      </p:sp>
    </p:spTree>
    <p:extLst>
      <p:ext uri="{BB962C8B-B14F-4D97-AF65-F5344CB8AC3E}">
        <p14:creationId xmlns:p14="http://schemas.microsoft.com/office/powerpoint/2010/main" val="32954389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25917130-35F2-4AF7-9910-B4907B359929}"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898DC426-63C7-4FAB-8010-35938C4768FD}" type="slidenum">
              <a:rPr lang="en-US" smtClean="0"/>
              <a:t>‹#›</a:t>
            </a:fld>
            <a:endParaRPr lang="en-US"/>
          </a:p>
        </p:txBody>
      </p:sp>
    </p:spTree>
    <p:extLst>
      <p:ext uri="{BB962C8B-B14F-4D97-AF65-F5344CB8AC3E}">
        <p14:creationId xmlns:p14="http://schemas.microsoft.com/office/powerpoint/2010/main" val="7894714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5917130-35F2-4AF7-9910-B4907B359929}"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898DC426-63C7-4FAB-8010-35938C4768FD}" type="slidenum">
              <a:rPr lang="en-US" smtClean="0"/>
              <a:t>‹#›</a:t>
            </a:fld>
            <a:endParaRPr lang="en-US"/>
          </a:p>
        </p:txBody>
      </p:sp>
    </p:spTree>
    <p:extLst>
      <p:ext uri="{BB962C8B-B14F-4D97-AF65-F5344CB8AC3E}">
        <p14:creationId xmlns:p14="http://schemas.microsoft.com/office/powerpoint/2010/main" val="25880608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5917130-35F2-4AF7-9910-B4907B359929}"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898DC426-63C7-4FAB-8010-35938C4768FD}" type="slidenum">
              <a:rPr lang="en-US" smtClean="0"/>
              <a:t>‹#›</a:t>
            </a:fld>
            <a:endParaRPr lang="en-US"/>
          </a:p>
        </p:txBody>
      </p:sp>
    </p:spTree>
    <p:extLst>
      <p:ext uri="{BB962C8B-B14F-4D97-AF65-F5344CB8AC3E}">
        <p14:creationId xmlns:p14="http://schemas.microsoft.com/office/powerpoint/2010/main" val="318770641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4083050"/>
            <a:ext cx="75438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FD7344D-3865-4782-A607-42C2CEBEF3A0}"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CBB5FB95-C849-4DED-BBB1-D78B90E6EF43}" type="slidenum">
              <a:rPr lang="en-US" smtClean="0"/>
              <a:t>‹#›</a:t>
            </a:fld>
            <a:endParaRPr lang="en-US"/>
          </a:p>
        </p:txBody>
      </p:sp>
    </p:spTree>
    <p:extLst>
      <p:ext uri="{BB962C8B-B14F-4D97-AF65-F5344CB8AC3E}">
        <p14:creationId xmlns:p14="http://schemas.microsoft.com/office/powerpoint/2010/main" val="84421202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FD7344D-3865-4782-A607-42C2CEBEF3A0}"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CBB5FB95-C849-4DED-BBB1-D78B90E6EF43}" type="slidenum">
              <a:rPr lang="en-US" smtClean="0"/>
              <a:t>‹#›</a:t>
            </a:fld>
            <a:endParaRPr lang="en-US"/>
          </a:p>
        </p:txBody>
      </p:sp>
    </p:spTree>
    <p:extLst>
      <p:ext uri="{BB962C8B-B14F-4D97-AF65-F5344CB8AC3E}">
        <p14:creationId xmlns:p14="http://schemas.microsoft.com/office/powerpoint/2010/main" val="2987511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AD37E77E-2513-4B52-8087-97A0C807BEE2}"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14C7882B-294C-46BD-BDC2-77B25B25DE57}" type="slidenum">
              <a:rPr lang="en-US" smtClean="0"/>
              <a:t>‹#›</a:t>
            </a:fld>
            <a:endParaRPr lang="en-US"/>
          </a:p>
        </p:txBody>
      </p:sp>
    </p:spTree>
    <p:extLst>
      <p:ext uri="{BB962C8B-B14F-4D97-AF65-F5344CB8AC3E}">
        <p14:creationId xmlns:p14="http://schemas.microsoft.com/office/powerpoint/2010/main" val="4149132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FD7344D-3865-4782-A607-42C2CEBEF3A0}"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CBB5FB95-C849-4DED-BBB1-D78B90E6EF43}" type="slidenum">
              <a:rPr lang="en-US" smtClean="0"/>
              <a:t>‹#›</a:t>
            </a:fld>
            <a:endParaRPr lang="en-US"/>
          </a:p>
        </p:txBody>
      </p:sp>
    </p:spTree>
    <p:extLst>
      <p:ext uri="{BB962C8B-B14F-4D97-AF65-F5344CB8AC3E}">
        <p14:creationId xmlns:p14="http://schemas.microsoft.com/office/powerpoint/2010/main" val="21154334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2FD7344D-3865-4782-A607-42C2CEBEF3A0}"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CBB5FB95-C849-4DED-BBB1-D78B90E6EF43}" type="slidenum">
              <a:rPr lang="en-US" smtClean="0"/>
              <a:t>‹#›</a:t>
            </a:fld>
            <a:endParaRPr lang="en-US"/>
          </a:p>
        </p:txBody>
      </p:sp>
    </p:spTree>
    <p:extLst>
      <p:ext uri="{BB962C8B-B14F-4D97-AF65-F5344CB8AC3E}">
        <p14:creationId xmlns:p14="http://schemas.microsoft.com/office/powerpoint/2010/main" val="17635265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2150" y="7204075"/>
            <a:ext cx="2262188" cy="414338"/>
          </a:xfrm>
          <a:prstGeom prst="rect">
            <a:avLst/>
          </a:prstGeom>
        </p:spPr>
        <p:txBody>
          <a:bodyPr/>
          <a:lstStyle/>
          <a:p>
            <a:fld id="{2FD7344D-3865-4782-A607-42C2CEBEF3A0}" type="datetimeFigureOut">
              <a:rPr lang="en-US" smtClean="0"/>
              <a:t>12/20/2017</a:t>
            </a:fld>
            <a:endParaRPr lang="en-US"/>
          </a:p>
        </p:txBody>
      </p:sp>
      <p:sp>
        <p:nvSpPr>
          <p:cNvPr id="8" name="Footer Placeholder 7"/>
          <p:cNvSpPr>
            <a:spLocks noGrp="1"/>
          </p:cNvSpPr>
          <p:nvPr>
            <p:ph type="ftr" sz="quarter" idx="11"/>
          </p:nvPr>
        </p:nvSpPr>
        <p:spPr>
          <a:xfrm>
            <a:off x="3332163" y="7204075"/>
            <a:ext cx="3394075" cy="414338"/>
          </a:xfrm>
          <a:prstGeom prst="rect">
            <a:avLst/>
          </a:prstGeom>
        </p:spPr>
        <p:txBody>
          <a:bodyPr/>
          <a:lstStyle/>
          <a:p>
            <a:endParaRPr lang="en-US"/>
          </a:p>
        </p:txBody>
      </p:sp>
      <p:sp>
        <p:nvSpPr>
          <p:cNvPr id="9" name="Slide Number Placeholder 8"/>
          <p:cNvSpPr>
            <a:spLocks noGrp="1"/>
          </p:cNvSpPr>
          <p:nvPr>
            <p:ph type="sldNum" sz="quarter" idx="12"/>
          </p:nvPr>
        </p:nvSpPr>
        <p:spPr>
          <a:xfrm>
            <a:off x="7104063" y="7204075"/>
            <a:ext cx="2262187" cy="414338"/>
          </a:xfrm>
          <a:prstGeom prst="rect">
            <a:avLst/>
          </a:prstGeom>
        </p:spPr>
        <p:txBody>
          <a:bodyPr/>
          <a:lstStyle/>
          <a:p>
            <a:fld id="{CBB5FB95-C849-4DED-BBB1-D78B90E6EF43}" type="slidenum">
              <a:rPr lang="en-US" smtClean="0"/>
              <a:t>‹#›</a:t>
            </a:fld>
            <a:endParaRPr lang="en-US"/>
          </a:p>
        </p:txBody>
      </p:sp>
    </p:spTree>
    <p:extLst>
      <p:ext uri="{BB962C8B-B14F-4D97-AF65-F5344CB8AC3E}">
        <p14:creationId xmlns:p14="http://schemas.microsoft.com/office/powerpoint/2010/main" val="120844204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2150" y="7204075"/>
            <a:ext cx="2262188" cy="414338"/>
          </a:xfrm>
          <a:prstGeom prst="rect">
            <a:avLst/>
          </a:prstGeom>
        </p:spPr>
        <p:txBody>
          <a:bodyPr/>
          <a:lstStyle/>
          <a:p>
            <a:fld id="{2FD7344D-3865-4782-A607-42C2CEBEF3A0}" type="datetimeFigureOut">
              <a:rPr lang="en-US" smtClean="0"/>
              <a:t>12/20/2017</a:t>
            </a:fld>
            <a:endParaRPr lang="en-US"/>
          </a:p>
        </p:txBody>
      </p:sp>
      <p:sp>
        <p:nvSpPr>
          <p:cNvPr id="4" name="Footer Placeholder 3"/>
          <p:cNvSpPr>
            <a:spLocks noGrp="1"/>
          </p:cNvSpPr>
          <p:nvPr>
            <p:ph type="ftr" sz="quarter" idx="11"/>
          </p:nvPr>
        </p:nvSpPr>
        <p:spPr>
          <a:xfrm>
            <a:off x="3332163" y="7204075"/>
            <a:ext cx="3394075" cy="414338"/>
          </a:xfrm>
          <a:prstGeom prst="rect">
            <a:avLst/>
          </a:prstGeom>
        </p:spPr>
        <p:txBody>
          <a:bodyPr/>
          <a:lstStyle/>
          <a:p>
            <a:endParaRPr lang="en-US"/>
          </a:p>
        </p:txBody>
      </p:sp>
      <p:sp>
        <p:nvSpPr>
          <p:cNvPr id="5" name="Slide Number Placeholder 4"/>
          <p:cNvSpPr>
            <a:spLocks noGrp="1"/>
          </p:cNvSpPr>
          <p:nvPr>
            <p:ph type="sldNum" sz="quarter" idx="12"/>
          </p:nvPr>
        </p:nvSpPr>
        <p:spPr>
          <a:xfrm>
            <a:off x="7104063" y="7204075"/>
            <a:ext cx="2262187" cy="414338"/>
          </a:xfrm>
          <a:prstGeom prst="rect">
            <a:avLst/>
          </a:prstGeom>
        </p:spPr>
        <p:txBody>
          <a:bodyPr/>
          <a:lstStyle/>
          <a:p>
            <a:fld id="{CBB5FB95-C849-4DED-BBB1-D78B90E6EF43}" type="slidenum">
              <a:rPr lang="en-US" smtClean="0"/>
              <a:t>‹#›</a:t>
            </a:fld>
            <a:endParaRPr lang="en-US"/>
          </a:p>
        </p:txBody>
      </p:sp>
    </p:spTree>
    <p:extLst>
      <p:ext uri="{BB962C8B-B14F-4D97-AF65-F5344CB8AC3E}">
        <p14:creationId xmlns:p14="http://schemas.microsoft.com/office/powerpoint/2010/main" val="176786731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2150" y="7204075"/>
            <a:ext cx="2262188" cy="414338"/>
          </a:xfrm>
          <a:prstGeom prst="rect">
            <a:avLst/>
          </a:prstGeom>
        </p:spPr>
        <p:txBody>
          <a:bodyPr/>
          <a:lstStyle/>
          <a:p>
            <a:fld id="{2FD7344D-3865-4782-A607-42C2CEBEF3A0}" type="datetimeFigureOut">
              <a:rPr lang="en-US" smtClean="0"/>
              <a:t>12/20/2017</a:t>
            </a:fld>
            <a:endParaRPr lang="en-US"/>
          </a:p>
        </p:txBody>
      </p:sp>
      <p:sp>
        <p:nvSpPr>
          <p:cNvPr id="3" name="Footer Placeholder 2"/>
          <p:cNvSpPr>
            <a:spLocks noGrp="1"/>
          </p:cNvSpPr>
          <p:nvPr>
            <p:ph type="ftr" sz="quarter" idx="11"/>
          </p:nvPr>
        </p:nvSpPr>
        <p:spPr>
          <a:xfrm>
            <a:off x="3332163" y="7204075"/>
            <a:ext cx="3394075" cy="414338"/>
          </a:xfrm>
          <a:prstGeom prst="rect">
            <a:avLst/>
          </a:prstGeom>
        </p:spPr>
        <p:txBody>
          <a:bodyPr/>
          <a:lstStyle/>
          <a:p>
            <a:endParaRPr lang="en-US"/>
          </a:p>
        </p:txBody>
      </p:sp>
      <p:sp>
        <p:nvSpPr>
          <p:cNvPr id="4" name="Slide Number Placeholder 3"/>
          <p:cNvSpPr>
            <a:spLocks noGrp="1"/>
          </p:cNvSpPr>
          <p:nvPr>
            <p:ph type="sldNum" sz="quarter" idx="12"/>
          </p:nvPr>
        </p:nvSpPr>
        <p:spPr>
          <a:xfrm>
            <a:off x="7104063" y="7204075"/>
            <a:ext cx="2262187" cy="414338"/>
          </a:xfrm>
          <a:prstGeom prst="rect">
            <a:avLst/>
          </a:prstGeom>
        </p:spPr>
        <p:txBody>
          <a:bodyPr/>
          <a:lstStyle/>
          <a:p>
            <a:fld id="{CBB5FB95-C849-4DED-BBB1-D78B90E6EF43}" type="slidenum">
              <a:rPr lang="en-US" smtClean="0"/>
              <a:t>‹#›</a:t>
            </a:fld>
            <a:endParaRPr lang="en-US"/>
          </a:p>
        </p:txBody>
      </p:sp>
    </p:spTree>
    <p:extLst>
      <p:ext uri="{BB962C8B-B14F-4D97-AF65-F5344CB8AC3E}">
        <p14:creationId xmlns:p14="http://schemas.microsoft.com/office/powerpoint/2010/main" val="25882574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2FD7344D-3865-4782-A607-42C2CEBEF3A0}"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CBB5FB95-C849-4DED-BBB1-D78B90E6EF43}" type="slidenum">
              <a:rPr lang="en-US" smtClean="0"/>
              <a:t>‹#›</a:t>
            </a:fld>
            <a:endParaRPr lang="en-US"/>
          </a:p>
        </p:txBody>
      </p:sp>
    </p:spTree>
    <p:extLst>
      <p:ext uri="{BB962C8B-B14F-4D97-AF65-F5344CB8AC3E}">
        <p14:creationId xmlns:p14="http://schemas.microsoft.com/office/powerpoint/2010/main" val="80757409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2FD7344D-3865-4782-A607-42C2CEBEF3A0}"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CBB5FB95-C849-4DED-BBB1-D78B90E6EF43}" type="slidenum">
              <a:rPr lang="en-US" smtClean="0"/>
              <a:t>‹#›</a:t>
            </a:fld>
            <a:endParaRPr lang="en-US"/>
          </a:p>
        </p:txBody>
      </p:sp>
    </p:spTree>
    <p:extLst>
      <p:ext uri="{BB962C8B-B14F-4D97-AF65-F5344CB8AC3E}">
        <p14:creationId xmlns:p14="http://schemas.microsoft.com/office/powerpoint/2010/main" val="17186895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FD7344D-3865-4782-A607-42C2CEBEF3A0}"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CBB5FB95-C849-4DED-BBB1-D78B90E6EF43}" type="slidenum">
              <a:rPr lang="en-US" smtClean="0"/>
              <a:t>‹#›</a:t>
            </a:fld>
            <a:endParaRPr lang="en-US"/>
          </a:p>
        </p:txBody>
      </p:sp>
    </p:spTree>
    <p:extLst>
      <p:ext uri="{BB962C8B-B14F-4D97-AF65-F5344CB8AC3E}">
        <p14:creationId xmlns:p14="http://schemas.microsoft.com/office/powerpoint/2010/main" val="3488801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FD7344D-3865-4782-A607-42C2CEBEF3A0}"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CBB5FB95-C849-4DED-BBB1-D78B90E6EF43}" type="slidenum">
              <a:rPr lang="en-US" smtClean="0"/>
              <a:t>‹#›</a:t>
            </a:fld>
            <a:endParaRPr lang="en-US"/>
          </a:p>
        </p:txBody>
      </p:sp>
    </p:spTree>
    <p:extLst>
      <p:ext uri="{BB962C8B-B14F-4D97-AF65-F5344CB8AC3E}">
        <p14:creationId xmlns:p14="http://schemas.microsoft.com/office/powerpoint/2010/main" val="25680721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4083050"/>
            <a:ext cx="75438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451BF52-13E3-4376-AE47-F9DF252F9DE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D923A483-C375-4C07-9AD1-C64EB7DDC7AE}" type="slidenum">
              <a:rPr lang="en-US" smtClean="0"/>
              <a:t>‹#›</a:t>
            </a:fld>
            <a:endParaRPr lang="en-US"/>
          </a:p>
        </p:txBody>
      </p:sp>
    </p:spTree>
    <p:extLst>
      <p:ext uri="{BB962C8B-B14F-4D97-AF65-F5344CB8AC3E}">
        <p14:creationId xmlns:p14="http://schemas.microsoft.com/office/powerpoint/2010/main" val="197520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AD37E77E-2513-4B52-8087-97A0C807BEE2}"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14C7882B-294C-46BD-BDC2-77B25B25DE57}" type="slidenum">
              <a:rPr lang="en-US" smtClean="0"/>
              <a:t>‹#›</a:t>
            </a:fld>
            <a:endParaRPr lang="en-US"/>
          </a:p>
        </p:txBody>
      </p:sp>
    </p:spTree>
    <p:extLst>
      <p:ext uri="{BB962C8B-B14F-4D97-AF65-F5344CB8AC3E}">
        <p14:creationId xmlns:p14="http://schemas.microsoft.com/office/powerpoint/2010/main" val="30348833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451BF52-13E3-4376-AE47-F9DF252F9DE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D923A483-C375-4C07-9AD1-C64EB7DDC7AE}" type="slidenum">
              <a:rPr lang="en-US" smtClean="0"/>
              <a:t>‹#›</a:t>
            </a:fld>
            <a:endParaRPr lang="en-US"/>
          </a:p>
        </p:txBody>
      </p:sp>
    </p:spTree>
    <p:extLst>
      <p:ext uri="{BB962C8B-B14F-4D97-AF65-F5344CB8AC3E}">
        <p14:creationId xmlns:p14="http://schemas.microsoft.com/office/powerpoint/2010/main" val="214902635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451BF52-13E3-4376-AE47-F9DF252F9DE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D923A483-C375-4C07-9AD1-C64EB7DDC7AE}" type="slidenum">
              <a:rPr lang="en-US" smtClean="0"/>
              <a:t>‹#›</a:t>
            </a:fld>
            <a:endParaRPr lang="en-US"/>
          </a:p>
        </p:txBody>
      </p:sp>
    </p:spTree>
    <p:extLst>
      <p:ext uri="{BB962C8B-B14F-4D97-AF65-F5344CB8AC3E}">
        <p14:creationId xmlns:p14="http://schemas.microsoft.com/office/powerpoint/2010/main" val="357975818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2451BF52-13E3-4376-AE47-F9DF252F9DE7}"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D923A483-C375-4C07-9AD1-C64EB7DDC7AE}" type="slidenum">
              <a:rPr lang="en-US" smtClean="0"/>
              <a:t>‹#›</a:t>
            </a:fld>
            <a:endParaRPr lang="en-US"/>
          </a:p>
        </p:txBody>
      </p:sp>
    </p:spTree>
    <p:extLst>
      <p:ext uri="{BB962C8B-B14F-4D97-AF65-F5344CB8AC3E}">
        <p14:creationId xmlns:p14="http://schemas.microsoft.com/office/powerpoint/2010/main" val="5728639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2150" y="7204075"/>
            <a:ext cx="2262188" cy="414338"/>
          </a:xfrm>
          <a:prstGeom prst="rect">
            <a:avLst/>
          </a:prstGeom>
        </p:spPr>
        <p:txBody>
          <a:bodyPr/>
          <a:lstStyle/>
          <a:p>
            <a:fld id="{2451BF52-13E3-4376-AE47-F9DF252F9DE7}" type="datetimeFigureOut">
              <a:rPr lang="en-US" smtClean="0"/>
              <a:t>12/20/2017</a:t>
            </a:fld>
            <a:endParaRPr lang="en-US"/>
          </a:p>
        </p:txBody>
      </p:sp>
      <p:sp>
        <p:nvSpPr>
          <p:cNvPr id="8" name="Footer Placeholder 7"/>
          <p:cNvSpPr>
            <a:spLocks noGrp="1"/>
          </p:cNvSpPr>
          <p:nvPr>
            <p:ph type="ftr" sz="quarter" idx="11"/>
          </p:nvPr>
        </p:nvSpPr>
        <p:spPr>
          <a:xfrm>
            <a:off x="3332163" y="7204075"/>
            <a:ext cx="3394075" cy="414338"/>
          </a:xfrm>
          <a:prstGeom prst="rect">
            <a:avLst/>
          </a:prstGeom>
        </p:spPr>
        <p:txBody>
          <a:bodyPr/>
          <a:lstStyle/>
          <a:p>
            <a:endParaRPr lang="en-US"/>
          </a:p>
        </p:txBody>
      </p:sp>
      <p:sp>
        <p:nvSpPr>
          <p:cNvPr id="9" name="Slide Number Placeholder 8"/>
          <p:cNvSpPr>
            <a:spLocks noGrp="1"/>
          </p:cNvSpPr>
          <p:nvPr>
            <p:ph type="sldNum" sz="quarter" idx="12"/>
          </p:nvPr>
        </p:nvSpPr>
        <p:spPr>
          <a:xfrm>
            <a:off x="7104063" y="7204075"/>
            <a:ext cx="2262187" cy="414338"/>
          </a:xfrm>
          <a:prstGeom prst="rect">
            <a:avLst/>
          </a:prstGeom>
        </p:spPr>
        <p:txBody>
          <a:bodyPr/>
          <a:lstStyle/>
          <a:p>
            <a:fld id="{D923A483-C375-4C07-9AD1-C64EB7DDC7AE}" type="slidenum">
              <a:rPr lang="en-US" smtClean="0"/>
              <a:t>‹#›</a:t>
            </a:fld>
            <a:endParaRPr lang="en-US"/>
          </a:p>
        </p:txBody>
      </p:sp>
    </p:spTree>
    <p:extLst>
      <p:ext uri="{BB962C8B-B14F-4D97-AF65-F5344CB8AC3E}">
        <p14:creationId xmlns:p14="http://schemas.microsoft.com/office/powerpoint/2010/main" val="34904051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2150" y="7204075"/>
            <a:ext cx="2262188" cy="414338"/>
          </a:xfrm>
          <a:prstGeom prst="rect">
            <a:avLst/>
          </a:prstGeom>
        </p:spPr>
        <p:txBody>
          <a:bodyPr/>
          <a:lstStyle/>
          <a:p>
            <a:fld id="{2451BF52-13E3-4376-AE47-F9DF252F9DE7}" type="datetimeFigureOut">
              <a:rPr lang="en-US" smtClean="0"/>
              <a:t>12/20/2017</a:t>
            </a:fld>
            <a:endParaRPr lang="en-US"/>
          </a:p>
        </p:txBody>
      </p:sp>
      <p:sp>
        <p:nvSpPr>
          <p:cNvPr id="4" name="Footer Placeholder 3"/>
          <p:cNvSpPr>
            <a:spLocks noGrp="1"/>
          </p:cNvSpPr>
          <p:nvPr>
            <p:ph type="ftr" sz="quarter" idx="11"/>
          </p:nvPr>
        </p:nvSpPr>
        <p:spPr>
          <a:xfrm>
            <a:off x="3332163" y="7204075"/>
            <a:ext cx="3394075" cy="414338"/>
          </a:xfrm>
          <a:prstGeom prst="rect">
            <a:avLst/>
          </a:prstGeom>
        </p:spPr>
        <p:txBody>
          <a:bodyPr/>
          <a:lstStyle/>
          <a:p>
            <a:endParaRPr lang="en-US"/>
          </a:p>
        </p:txBody>
      </p:sp>
      <p:sp>
        <p:nvSpPr>
          <p:cNvPr id="5" name="Slide Number Placeholder 4"/>
          <p:cNvSpPr>
            <a:spLocks noGrp="1"/>
          </p:cNvSpPr>
          <p:nvPr>
            <p:ph type="sldNum" sz="quarter" idx="12"/>
          </p:nvPr>
        </p:nvSpPr>
        <p:spPr>
          <a:xfrm>
            <a:off x="7104063" y="7204075"/>
            <a:ext cx="2262187" cy="414338"/>
          </a:xfrm>
          <a:prstGeom prst="rect">
            <a:avLst/>
          </a:prstGeom>
        </p:spPr>
        <p:txBody>
          <a:bodyPr/>
          <a:lstStyle/>
          <a:p>
            <a:fld id="{D923A483-C375-4C07-9AD1-C64EB7DDC7AE}" type="slidenum">
              <a:rPr lang="en-US" smtClean="0"/>
              <a:t>‹#›</a:t>
            </a:fld>
            <a:endParaRPr lang="en-US"/>
          </a:p>
        </p:txBody>
      </p:sp>
    </p:spTree>
    <p:extLst>
      <p:ext uri="{BB962C8B-B14F-4D97-AF65-F5344CB8AC3E}">
        <p14:creationId xmlns:p14="http://schemas.microsoft.com/office/powerpoint/2010/main" val="219416352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2150" y="7204075"/>
            <a:ext cx="2262188" cy="414338"/>
          </a:xfrm>
          <a:prstGeom prst="rect">
            <a:avLst/>
          </a:prstGeom>
        </p:spPr>
        <p:txBody>
          <a:bodyPr/>
          <a:lstStyle/>
          <a:p>
            <a:fld id="{2451BF52-13E3-4376-AE47-F9DF252F9DE7}" type="datetimeFigureOut">
              <a:rPr lang="en-US" smtClean="0"/>
              <a:t>12/20/2017</a:t>
            </a:fld>
            <a:endParaRPr lang="en-US"/>
          </a:p>
        </p:txBody>
      </p:sp>
      <p:sp>
        <p:nvSpPr>
          <p:cNvPr id="3" name="Footer Placeholder 2"/>
          <p:cNvSpPr>
            <a:spLocks noGrp="1"/>
          </p:cNvSpPr>
          <p:nvPr>
            <p:ph type="ftr" sz="quarter" idx="11"/>
          </p:nvPr>
        </p:nvSpPr>
        <p:spPr>
          <a:xfrm>
            <a:off x="3332163" y="7204075"/>
            <a:ext cx="3394075" cy="414338"/>
          </a:xfrm>
          <a:prstGeom prst="rect">
            <a:avLst/>
          </a:prstGeom>
        </p:spPr>
        <p:txBody>
          <a:bodyPr/>
          <a:lstStyle/>
          <a:p>
            <a:endParaRPr lang="en-US"/>
          </a:p>
        </p:txBody>
      </p:sp>
      <p:sp>
        <p:nvSpPr>
          <p:cNvPr id="4" name="Slide Number Placeholder 3"/>
          <p:cNvSpPr>
            <a:spLocks noGrp="1"/>
          </p:cNvSpPr>
          <p:nvPr>
            <p:ph type="sldNum" sz="quarter" idx="12"/>
          </p:nvPr>
        </p:nvSpPr>
        <p:spPr>
          <a:xfrm>
            <a:off x="7104063" y="7204075"/>
            <a:ext cx="2262187" cy="414338"/>
          </a:xfrm>
          <a:prstGeom prst="rect">
            <a:avLst/>
          </a:prstGeom>
        </p:spPr>
        <p:txBody>
          <a:bodyPr/>
          <a:lstStyle/>
          <a:p>
            <a:fld id="{D923A483-C375-4C07-9AD1-C64EB7DDC7AE}" type="slidenum">
              <a:rPr lang="en-US" smtClean="0"/>
              <a:t>‹#›</a:t>
            </a:fld>
            <a:endParaRPr lang="en-US"/>
          </a:p>
        </p:txBody>
      </p:sp>
    </p:spTree>
    <p:extLst>
      <p:ext uri="{BB962C8B-B14F-4D97-AF65-F5344CB8AC3E}">
        <p14:creationId xmlns:p14="http://schemas.microsoft.com/office/powerpoint/2010/main" val="11092531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2451BF52-13E3-4376-AE47-F9DF252F9DE7}"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D923A483-C375-4C07-9AD1-C64EB7DDC7AE}" type="slidenum">
              <a:rPr lang="en-US" smtClean="0"/>
              <a:t>‹#›</a:t>
            </a:fld>
            <a:endParaRPr lang="en-US"/>
          </a:p>
        </p:txBody>
      </p:sp>
    </p:spTree>
    <p:extLst>
      <p:ext uri="{BB962C8B-B14F-4D97-AF65-F5344CB8AC3E}">
        <p14:creationId xmlns:p14="http://schemas.microsoft.com/office/powerpoint/2010/main" val="362849615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2451BF52-13E3-4376-AE47-F9DF252F9DE7}"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D923A483-C375-4C07-9AD1-C64EB7DDC7AE}" type="slidenum">
              <a:rPr lang="en-US" smtClean="0"/>
              <a:t>‹#›</a:t>
            </a:fld>
            <a:endParaRPr lang="en-US"/>
          </a:p>
        </p:txBody>
      </p:sp>
    </p:spTree>
    <p:extLst>
      <p:ext uri="{BB962C8B-B14F-4D97-AF65-F5344CB8AC3E}">
        <p14:creationId xmlns:p14="http://schemas.microsoft.com/office/powerpoint/2010/main" val="31176495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451BF52-13E3-4376-AE47-F9DF252F9DE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D923A483-C375-4C07-9AD1-C64EB7DDC7AE}" type="slidenum">
              <a:rPr lang="en-US" smtClean="0"/>
              <a:t>‹#›</a:t>
            </a:fld>
            <a:endParaRPr lang="en-US"/>
          </a:p>
        </p:txBody>
      </p:sp>
    </p:spTree>
    <p:extLst>
      <p:ext uri="{BB962C8B-B14F-4D97-AF65-F5344CB8AC3E}">
        <p14:creationId xmlns:p14="http://schemas.microsoft.com/office/powerpoint/2010/main" val="145004332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451BF52-13E3-4376-AE47-F9DF252F9DE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D923A483-C375-4C07-9AD1-C64EB7DDC7AE}" type="slidenum">
              <a:rPr lang="en-US" smtClean="0"/>
              <a:t>‹#›</a:t>
            </a:fld>
            <a:endParaRPr lang="en-US"/>
          </a:p>
        </p:txBody>
      </p:sp>
    </p:spTree>
    <p:extLst>
      <p:ext uri="{BB962C8B-B14F-4D97-AF65-F5344CB8AC3E}">
        <p14:creationId xmlns:p14="http://schemas.microsoft.com/office/powerpoint/2010/main" val="3949128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AD37E77E-2513-4B52-8087-97A0C807BEE2}"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14C7882B-294C-46BD-BDC2-77B25B25DE57}" type="slidenum">
              <a:rPr lang="en-US" smtClean="0"/>
              <a:t>‹#›</a:t>
            </a:fld>
            <a:endParaRPr lang="en-US"/>
          </a:p>
        </p:txBody>
      </p:sp>
    </p:spTree>
    <p:extLst>
      <p:ext uri="{BB962C8B-B14F-4D97-AF65-F5344CB8AC3E}">
        <p14:creationId xmlns:p14="http://schemas.microsoft.com/office/powerpoint/2010/main" val="16625186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4083050"/>
            <a:ext cx="75438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E5623C51-8153-4863-8421-26BD75388C91}"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6F3E1799-BD42-44F9-8BFE-3A23049EEFB0}" type="slidenum">
              <a:rPr lang="en-US" smtClean="0"/>
              <a:t>‹#›</a:t>
            </a:fld>
            <a:endParaRPr lang="en-US"/>
          </a:p>
        </p:txBody>
      </p:sp>
    </p:spTree>
    <p:extLst>
      <p:ext uri="{BB962C8B-B14F-4D97-AF65-F5344CB8AC3E}">
        <p14:creationId xmlns:p14="http://schemas.microsoft.com/office/powerpoint/2010/main" val="6325599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E5623C51-8153-4863-8421-26BD75388C91}"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6F3E1799-BD42-44F9-8BFE-3A23049EEFB0}" type="slidenum">
              <a:rPr lang="en-US" smtClean="0"/>
              <a:t>‹#›</a:t>
            </a:fld>
            <a:endParaRPr lang="en-US"/>
          </a:p>
        </p:txBody>
      </p:sp>
    </p:spTree>
    <p:extLst>
      <p:ext uri="{BB962C8B-B14F-4D97-AF65-F5344CB8AC3E}">
        <p14:creationId xmlns:p14="http://schemas.microsoft.com/office/powerpoint/2010/main" val="40289980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E5623C51-8153-4863-8421-26BD75388C91}"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6F3E1799-BD42-44F9-8BFE-3A23049EEFB0}" type="slidenum">
              <a:rPr lang="en-US" smtClean="0"/>
              <a:t>‹#›</a:t>
            </a:fld>
            <a:endParaRPr lang="en-US"/>
          </a:p>
        </p:txBody>
      </p:sp>
    </p:spTree>
    <p:extLst>
      <p:ext uri="{BB962C8B-B14F-4D97-AF65-F5344CB8AC3E}">
        <p14:creationId xmlns:p14="http://schemas.microsoft.com/office/powerpoint/2010/main" val="389306965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E5623C51-8153-4863-8421-26BD75388C91}"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6F3E1799-BD42-44F9-8BFE-3A23049EEFB0}" type="slidenum">
              <a:rPr lang="en-US" smtClean="0"/>
              <a:t>‹#›</a:t>
            </a:fld>
            <a:endParaRPr lang="en-US"/>
          </a:p>
        </p:txBody>
      </p:sp>
    </p:spTree>
    <p:extLst>
      <p:ext uri="{BB962C8B-B14F-4D97-AF65-F5344CB8AC3E}">
        <p14:creationId xmlns:p14="http://schemas.microsoft.com/office/powerpoint/2010/main" val="10913655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2150" y="7204075"/>
            <a:ext cx="2262188" cy="414338"/>
          </a:xfrm>
          <a:prstGeom prst="rect">
            <a:avLst/>
          </a:prstGeom>
        </p:spPr>
        <p:txBody>
          <a:bodyPr/>
          <a:lstStyle/>
          <a:p>
            <a:fld id="{E5623C51-8153-4863-8421-26BD75388C91}" type="datetimeFigureOut">
              <a:rPr lang="en-US" smtClean="0"/>
              <a:t>12/20/2017</a:t>
            </a:fld>
            <a:endParaRPr lang="en-US"/>
          </a:p>
        </p:txBody>
      </p:sp>
      <p:sp>
        <p:nvSpPr>
          <p:cNvPr id="8" name="Footer Placeholder 7"/>
          <p:cNvSpPr>
            <a:spLocks noGrp="1"/>
          </p:cNvSpPr>
          <p:nvPr>
            <p:ph type="ftr" sz="quarter" idx="11"/>
          </p:nvPr>
        </p:nvSpPr>
        <p:spPr>
          <a:xfrm>
            <a:off x="3332163" y="7204075"/>
            <a:ext cx="3394075" cy="414338"/>
          </a:xfrm>
          <a:prstGeom prst="rect">
            <a:avLst/>
          </a:prstGeom>
        </p:spPr>
        <p:txBody>
          <a:bodyPr/>
          <a:lstStyle/>
          <a:p>
            <a:endParaRPr lang="en-US"/>
          </a:p>
        </p:txBody>
      </p:sp>
      <p:sp>
        <p:nvSpPr>
          <p:cNvPr id="9" name="Slide Number Placeholder 8"/>
          <p:cNvSpPr>
            <a:spLocks noGrp="1"/>
          </p:cNvSpPr>
          <p:nvPr>
            <p:ph type="sldNum" sz="quarter" idx="12"/>
          </p:nvPr>
        </p:nvSpPr>
        <p:spPr>
          <a:xfrm>
            <a:off x="7104063" y="7204075"/>
            <a:ext cx="2262187" cy="414338"/>
          </a:xfrm>
          <a:prstGeom prst="rect">
            <a:avLst/>
          </a:prstGeom>
        </p:spPr>
        <p:txBody>
          <a:bodyPr/>
          <a:lstStyle/>
          <a:p>
            <a:fld id="{6F3E1799-BD42-44F9-8BFE-3A23049EEFB0}" type="slidenum">
              <a:rPr lang="en-US" smtClean="0"/>
              <a:t>‹#›</a:t>
            </a:fld>
            <a:endParaRPr lang="en-US"/>
          </a:p>
        </p:txBody>
      </p:sp>
    </p:spTree>
    <p:extLst>
      <p:ext uri="{BB962C8B-B14F-4D97-AF65-F5344CB8AC3E}">
        <p14:creationId xmlns:p14="http://schemas.microsoft.com/office/powerpoint/2010/main" val="405780187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2150" y="7204075"/>
            <a:ext cx="2262188" cy="414338"/>
          </a:xfrm>
          <a:prstGeom prst="rect">
            <a:avLst/>
          </a:prstGeom>
        </p:spPr>
        <p:txBody>
          <a:bodyPr/>
          <a:lstStyle/>
          <a:p>
            <a:fld id="{E5623C51-8153-4863-8421-26BD75388C91}" type="datetimeFigureOut">
              <a:rPr lang="en-US" smtClean="0"/>
              <a:t>12/20/2017</a:t>
            </a:fld>
            <a:endParaRPr lang="en-US"/>
          </a:p>
        </p:txBody>
      </p:sp>
      <p:sp>
        <p:nvSpPr>
          <p:cNvPr id="4" name="Footer Placeholder 3"/>
          <p:cNvSpPr>
            <a:spLocks noGrp="1"/>
          </p:cNvSpPr>
          <p:nvPr>
            <p:ph type="ftr" sz="quarter" idx="11"/>
          </p:nvPr>
        </p:nvSpPr>
        <p:spPr>
          <a:xfrm>
            <a:off x="3332163" y="7204075"/>
            <a:ext cx="3394075" cy="414338"/>
          </a:xfrm>
          <a:prstGeom prst="rect">
            <a:avLst/>
          </a:prstGeom>
        </p:spPr>
        <p:txBody>
          <a:bodyPr/>
          <a:lstStyle/>
          <a:p>
            <a:endParaRPr lang="en-US"/>
          </a:p>
        </p:txBody>
      </p:sp>
      <p:sp>
        <p:nvSpPr>
          <p:cNvPr id="5" name="Slide Number Placeholder 4"/>
          <p:cNvSpPr>
            <a:spLocks noGrp="1"/>
          </p:cNvSpPr>
          <p:nvPr>
            <p:ph type="sldNum" sz="quarter" idx="12"/>
          </p:nvPr>
        </p:nvSpPr>
        <p:spPr>
          <a:xfrm>
            <a:off x="7104063" y="7204075"/>
            <a:ext cx="2262187" cy="414338"/>
          </a:xfrm>
          <a:prstGeom prst="rect">
            <a:avLst/>
          </a:prstGeom>
        </p:spPr>
        <p:txBody>
          <a:bodyPr/>
          <a:lstStyle/>
          <a:p>
            <a:fld id="{6F3E1799-BD42-44F9-8BFE-3A23049EEFB0}" type="slidenum">
              <a:rPr lang="en-US" smtClean="0"/>
              <a:t>‹#›</a:t>
            </a:fld>
            <a:endParaRPr lang="en-US"/>
          </a:p>
        </p:txBody>
      </p:sp>
    </p:spTree>
    <p:extLst>
      <p:ext uri="{BB962C8B-B14F-4D97-AF65-F5344CB8AC3E}">
        <p14:creationId xmlns:p14="http://schemas.microsoft.com/office/powerpoint/2010/main" val="37763036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2150" y="7204075"/>
            <a:ext cx="2262188" cy="414338"/>
          </a:xfrm>
          <a:prstGeom prst="rect">
            <a:avLst/>
          </a:prstGeom>
        </p:spPr>
        <p:txBody>
          <a:bodyPr/>
          <a:lstStyle/>
          <a:p>
            <a:fld id="{E5623C51-8153-4863-8421-26BD75388C91}" type="datetimeFigureOut">
              <a:rPr lang="en-US" smtClean="0"/>
              <a:t>12/20/2017</a:t>
            </a:fld>
            <a:endParaRPr lang="en-US"/>
          </a:p>
        </p:txBody>
      </p:sp>
      <p:sp>
        <p:nvSpPr>
          <p:cNvPr id="3" name="Footer Placeholder 2"/>
          <p:cNvSpPr>
            <a:spLocks noGrp="1"/>
          </p:cNvSpPr>
          <p:nvPr>
            <p:ph type="ftr" sz="quarter" idx="11"/>
          </p:nvPr>
        </p:nvSpPr>
        <p:spPr>
          <a:xfrm>
            <a:off x="3332163" y="7204075"/>
            <a:ext cx="3394075" cy="414338"/>
          </a:xfrm>
          <a:prstGeom prst="rect">
            <a:avLst/>
          </a:prstGeom>
        </p:spPr>
        <p:txBody>
          <a:bodyPr/>
          <a:lstStyle/>
          <a:p>
            <a:endParaRPr lang="en-US"/>
          </a:p>
        </p:txBody>
      </p:sp>
      <p:sp>
        <p:nvSpPr>
          <p:cNvPr id="4" name="Slide Number Placeholder 3"/>
          <p:cNvSpPr>
            <a:spLocks noGrp="1"/>
          </p:cNvSpPr>
          <p:nvPr>
            <p:ph type="sldNum" sz="quarter" idx="12"/>
          </p:nvPr>
        </p:nvSpPr>
        <p:spPr>
          <a:xfrm>
            <a:off x="7104063" y="7204075"/>
            <a:ext cx="2262187" cy="414338"/>
          </a:xfrm>
          <a:prstGeom prst="rect">
            <a:avLst/>
          </a:prstGeom>
        </p:spPr>
        <p:txBody>
          <a:bodyPr/>
          <a:lstStyle/>
          <a:p>
            <a:fld id="{6F3E1799-BD42-44F9-8BFE-3A23049EEFB0}" type="slidenum">
              <a:rPr lang="en-US" smtClean="0"/>
              <a:t>‹#›</a:t>
            </a:fld>
            <a:endParaRPr lang="en-US"/>
          </a:p>
        </p:txBody>
      </p:sp>
    </p:spTree>
    <p:extLst>
      <p:ext uri="{BB962C8B-B14F-4D97-AF65-F5344CB8AC3E}">
        <p14:creationId xmlns:p14="http://schemas.microsoft.com/office/powerpoint/2010/main" val="18741059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E5623C51-8153-4863-8421-26BD75388C91}"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6F3E1799-BD42-44F9-8BFE-3A23049EEFB0}" type="slidenum">
              <a:rPr lang="en-US" smtClean="0"/>
              <a:t>‹#›</a:t>
            </a:fld>
            <a:endParaRPr lang="en-US"/>
          </a:p>
        </p:txBody>
      </p:sp>
    </p:spTree>
    <p:extLst>
      <p:ext uri="{BB962C8B-B14F-4D97-AF65-F5344CB8AC3E}">
        <p14:creationId xmlns:p14="http://schemas.microsoft.com/office/powerpoint/2010/main" val="14246472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E5623C51-8153-4863-8421-26BD75388C91}"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6F3E1799-BD42-44F9-8BFE-3A23049EEFB0}" type="slidenum">
              <a:rPr lang="en-US" smtClean="0"/>
              <a:t>‹#›</a:t>
            </a:fld>
            <a:endParaRPr lang="en-US"/>
          </a:p>
        </p:txBody>
      </p:sp>
    </p:spTree>
    <p:extLst>
      <p:ext uri="{BB962C8B-B14F-4D97-AF65-F5344CB8AC3E}">
        <p14:creationId xmlns:p14="http://schemas.microsoft.com/office/powerpoint/2010/main" val="18220529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E5623C51-8153-4863-8421-26BD75388C91}"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6F3E1799-BD42-44F9-8BFE-3A23049EEFB0}" type="slidenum">
              <a:rPr lang="en-US" smtClean="0"/>
              <a:t>‹#›</a:t>
            </a:fld>
            <a:endParaRPr lang="en-US"/>
          </a:p>
        </p:txBody>
      </p:sp>
    </p:spTree>
    <p:extLst>
      <p:ext uri="{BB962C8B-B14F-4D97-AF65-F5344CB8AC3E}">
        <p14:creationId xmlns:p14="http://schemas.microsoft.com/office/powerpoint/2010/main" val="85558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4083050"/>
            <a:ext cx="75438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DD95218E-B8C2-4644-9758-A62D8F90CACA}"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0EB09197-DD93-4245-A974-FA02A25F733A}" type="slidenum">
              <a:rPr lang="en-US" smtClean="0"/>
              <a:t>‹#›</a:t>
            </a:fld>
            <a:endParaRPr lang="en-US"/>
          </a:p>
        </p:txBody>
      </p:sp>
    </p:spTree>
    <p:extLst>
      <p:ext uri="{BB962C8B-B14F-4D97-AF65-F5344CB8AC3E}">
        <p14:creationId xmlns:p14="http://schemas.microsoft.com/office/powerpoint/2010/main" val="9234578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E5623C51-8153-4863-8421-26BD75388C91}"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6F3E1799-BD42-44F9-8BFE-3A23049EEFB0}" type="slidenum">
              <a:rPr lang="en-US" smtClean="0"/>
              <a:t>‹#›</a:t>
            </a:fld>
            <a:endParaRPr lang="en-US"/>
          </a:p>
        </p:txBody>
      </p:sp>
    </p:spTree>
    <p:extLst>
      <p:ext uri="{BB962C8B-B14F-4D97-AF65-F5344CB8AC3E}">
        <p14:creationId xmlns:p14="http://schemas.microsoft.com/office/powerpoint/2010/main" val="133105739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4083050"/>
            <a:ext cx="75438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725A7B57-610B-4696-B4B4-FC52E5C72759}"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40D39AD3-24A3-4816-81F3-8B4110272F4D}" type="slidenum">
              <a:rPr lang="en-US" smtClean="0"/>
              <a:t>‹#›</a:t>
            </a:fld>
            <a:endParaRPr lang="en-US"/>
          </a:p>
        </p:txBody>
      </p:sp>
    </p:spTree>
    <p:extLst>
      <p:ext uri="{BB962C8B-B14F-4D97-AF65-F5344CB8AC3E}">
        <p14:creationId xmlns:p14="http://schemas.microsoft.com/office/powerpoint/2010/main" val="38191732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725A7B57-610B-4696-B4B4-FC52E5C72759}"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40D39AD3-24A3-4816-81F3-8B4110272F4D}" type="slidenum">
              <a:rPr lang="en-US" smtClean="0"/>
              <a:t>‹#›</a:t>
            </a:fld>
            <a:endParaRPr lang="en-US"/>
          </a:p>
        </p:txBody>
      </p:sp>
    </p:spTree>
    <p:extLst>
      <p:ext uri="{BB962C8B-B14F-4D97-AF65-F5344CB8AC3E}">
        <p14:creationId xmlns:p14="http://schemas.microsoft.com/office/powerpoint/2010/main" val="389476393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725A7B57-610B-4696-B4B4-FC52E5C72759}"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40D39AD3-24A3-4816-81F3-8B4110272F4D}" type="slidenum">
              <a:rPr lang="en-US" smtClean="0"/>
              <a:t>‹#›</a:t>
            </a:fld>
            <a:endParaRPr lang="en-US"/>
          </a:p>
        </p:txBody>
      </p:sp>
    </p:spTree>
    <p:extLst>
      <p:ext uri="{BB962C8B-B14F-4D97-AF65-F5344CB8AC3E}">
        <p14:creationId xmlns:p14="http://schemas.microsoft.com/office/powerpoint/2010/main" val="130244665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725A7B57-610B-4696-B4B4-FC52E5C72759}"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40D39AD3-24A3-4816-81F3-8B4110272F4D}" type="slidenum">
              <a:rPr lang="en-US" smtClean="0"/>
              <a:t>‹#›</a:t>
            </a:fld>
            <a:endParaRPr lang="en-US"/>
          </a:p>
        </p:txBody>
      </p:sp>
    </p:spTree>
    <p:extLst>
      <p:ext uri="{BB962C8B-B14F-4D97-AF65-F5344CB8AC3E}">
        <p14:creationId xmlns:p14="http://schemas.microsoft.com/office/powerpoint/2010/main" val="345782757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2150" y="7204075"/>
            <a:ext cx="2262188" cy="414338"/>
          </a:xfrm>
          <a:prstGeom prst="rect">
            <a:avLst/>
          </a:prstGeom>
        </p:spPr>
        <p:txBody>
          <a:bodyPr/>
          <a:lstStyle/>
          <a:p>
            <a:fld id="{725A7B57-610B-4696-B4B4-FC52E5C72759}" type="datetimeFigureOut">
              <a:rPr lang="en-US" smtClean="0"/>
              <a:t>12/20/2017</a:t>
            </a:fld>
            <a:endParaRPr lang="en-US"/>
          </a:p>
        </p:txBody>
      </p:sp>
      <p:sp>
        <p:nvSpPr>
          <p:cNvPr id="8" name="Footer Placeholder 7"/>
          <p:cNvSpPr>
            <a:spLocks noGrp="1"/>
          </p:cNvSpPr>
          <p:nvPr>
            <p:ph type="ftr" sz="quarter" idx="11"/>
          </p:nvPr>
        </p:nvSpPr>
        <p:spPr>
          <a:xfrm>
            <a:off x="3332163" y="7204075"/>
            <a:ext cx="3394075" cy="414338"/>
          </a:xfrm>
          <a:prstGeom prst="rect">
            <a:avLst/>
          </a:prstGeom>
        </p:spPr>
        <p:txBody>
          <a:bodyPr/>
          <a:lstStyle/>
          <a:p>
            <a:endParaRPr lang="en-US"/>
          </a:p>
        </p:txBody>
      </p:sp>
      <p:sp>
        <p:nvSpPr>
          <p:cNvPr id="9" name="Slide Number Placeholder 8"/>
          <p:cNvSpPr>
            <a:spLocks noGrp="1"/>
          </p:cNvSpPr>
          <p:nvPr>
            <p:ph type="sldNum" sz="quarter" idx="12"/>
          </p:nvPr>
        </p:nvSpPr>
        <p:spPr>
          <a:xfrm>
            <a:off x="7104063" y="7204075"/>
            <a:ext cx="2262187" cy="414338"/>
          </a:xfrm>
          <a:prstGeom prst="rect">
            <a:avLst/>
          </a:prstGeom>
        </p:spPr>
        <p:txBody>
          <a:bodyPr/>
          <a:lstStyle/>
          <a:p>
            <a:fld id="{40D39AD3-24A3-4816-81F3-8B4110272F4D}" type="slidenum">
              <a:rPr lang="en-US" smtClean="0"/>
              <a:t>‹#›</a:t>
            </a:fld>
            <a:endParaRPr lang="en-US"/>
          </a:p>
        </p:txBody>
      </p:sp>
    </p:spTree>
    <p:extLst>
      <p:ext uri="{BB962C8B-B14F-4D97-AF65-F5344CB8AC3E}">
        <p14:creationId xmlns:p14="http://schemas.microsoft.com/office/powerpoint/2010/main" val="32275998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2150" y="7204075"/>
            <a:ext cx="2262188" cy="414338"/>
          </a:xfrm>
          <a:prstGeom prst="rect">
            <a:avLst/>
          </a:prstGeom>
        </p:spPr>
        <p:txBody>
          <a:bodyPr/>
          <a:lstStyle/>
          <a:p>
            <a:fld id="{725A7B57-610B-4696-B4B4-FC52E5C72759}" type="datetimeFigureOut">
              <a:rPr lang="en-US" smtClean="0"/>
              <a:t>12/20/2017</a:t>
            </a:fld>
            <a:endParaRPr lang="en-US"/>
          </a:p>
        </p:txBody>
      </p:sp>
      <p:sp>
        <p:nvSpPr>
          <p:cNvPr id="4" name="Footer Placeholder 3"/>
          <p:cNvSpPr>
            <a:spLocks noGrp="1"/>
          </p:cNvSpPr>
          <p:nvPr>
            <p:ph type="ftr" sz="quarter" idx="11"/>
          </p:nvPr>
        </p:nvSpPr>
        <p:spPr>
          <a:xfrm>
            <a:off x="3332163" y="7204075"/>
            <a:ext cx="3394075" cy="414338"/>
          </a:xfrm>
          <a:prstGeom prst="rect">
            <a:avLst/>
          </a:prstGeom>
        </p:spPr>
        <p:txBody>
          <a:bodyPr/>
          <a:lstStyle/>
          <a:p>
            <a:endParaRPr lang="en-US"/>
          </a:p>
        </p:txBody>
      </p:sp>
      <p:sp>
        <p:nvSpPr>
          <p:cNvPr id="5" name="Slide Number Placeholder 4"/>
          <p:cNvSpPr>
            <a:spLocks noGrp="1"/>
          </p:cNvSpPr>
          <p:nvPr>
            <p:ph type="sldNum" sz="quarter" idx="12"/>
          </p:nvPr>
        </p:nvSpPr>
        <p:spPr>
          <a:xfrm>
            <a:off x="7104063" y="7204075"/>
            <a:ext cx="2262187" cy="414338"/>
          </a:xfrm>
          <a:prstGeom prst="rect">
            <a:avLst/>
          </a:prstGeom>
        </p:spPr>
        <p:txBody>
          <a:bodyPr/>
          <a:lstStyle/>
          <a:p>
            <a:fld id="{40D39AD3-24A3-4816-81F3-8B4110272F4D}" type="slidenum">
              <a:rPr lang="en-US" smtClean="0"/>
              <a:t>‹#›</a:t>
            </a:fld>
            <a:endParaRPr lang="en-US"/>
          </a:p>
        </p:txBody>
      </p:sp>
    </p:spTree>
    <p:extLst>
      <p:ext uri="{BB962C8B-B14F-4D97-AF65-F5344CB8AC3E}">
        <p14:creationId xmlns:p14="http://schemas.microsoft.com/office/powerpoint/2010/main" val="414487427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2150" y="7204075"/>
            <a:ext cx="2262188" cy="414338"/>
          </a:xfrm>
          <a:prstGeom prst="rect">
            <a:avLst/>
          </a:prstGeom>
        </p:spPr>
        <p:txBody>
          <a:bodyPr/>
          <a:lstStyle/>
          <a:p>
            <a:fld id="{725A7B57-610B-4696-B4B4-FC52E5C72759}" type="datetimeFigureOut">
              <a:rPr lang="en-US" smtClean="0"/>
              <a:t>12/20/2017</a:t>
            </a:fld>
            <a:endParaRPr lang="en-US"/>
          </a:p>
        </p:txBody>
      </p:sp>
      <p:sp>
        <p:nvSpPr>
          <p:cNvPr id="3" name="Footer Placeholder 2"/>
          <p:cNvSpPr>
            <a:spLocks noGrp="1"/>
          </p:cNvSpPr>
          <p:nvPr>
            <p:ph type="ftr" sz="quarter" idx="11"/>
          </p:nvPr>
        </p:nvSpPr>
        <p:spPr>
          <a:xfrm>
            <a:off x="3332163" y="7204075"/>
            <a:ext cx="3394075" cy="414338"/>
          </a:xfrm>
          <a:prstGeom prst="rect">
            <a:avLst/>
          </a:prstGeom>
        </p:spPr>
        <p:txBody>
          <a:bodyPr/>
          <a:lstStyle/>
          <a:p>
            <a:endParaRPr lang="en-US"/>
          </a:p>
        </p:txBody>
      </p:sp>
      <p:sp>
        <p:nvSpPr>
          <p:cNvPr id="4" name="Slide Number Placeholder 3"/>
          <p:cNvSpPr>
            <a:spLocks noGrp="1"/>
          </p:cNvSpPr>
          <p:nvPr>
            <p:ph type="sldNum" sz="quarter" idx="12"/>
          </p:nvPr>
        </p:nvSpPr>
        <p:spPr>
          <a:xfrm>
            <a:off x="7104063" y="7204075"/>
            <a:ext cx="2262187" cy="414338"/>
          </a:xfrm>
          <a:prstGeom prst="rect">
            <a:avLst/>
          </a:prstGeom>
        </p:spPr>
        <p:txBody>
          <a:bodyPr/>
          <a:lstStyle/>
          <a:p>
            <a:fld id="{40D39AD3-24A3-4816-81F3-8B4110272F4D}" type="slidenum">
              <a:rPr lang="en-US" smtClean="0"/>
              <a:t>‹#›</a:t>
            </a:fld>
            <a:endParaRPr lang="en-US"/>
          </a:p>
        </p:txBody>
      </p:sp>
    </p:spTree>
    <p:extLst>
      <p:ext uri="{BB962C8B-B14F-4D97-AF65-F5344CB8AC3E}">
        <p14:creationId xmlns:p14="http://schemas.microsoft.com/office/powerpoint/2010/main" val="167061410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725A7B57-610B-4696-B4B4-FC52E5C72759}"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40D39AD3-24A3-4816-81F3-8B4110272F4D}" type="slidenum">
              <a:rPr lang="en-US" smtClean="0"/>
              <a:t>‹#›</a:t>
            </a:fld>
            <a:endParaRPr lang="en-US"/>
          </a:p>
        </p:txBody>
      </p:sp>
    </p:spTree>
    <p:extLst>
      <p:ext uri="{BB962C8B-B14F-4D97-AF65-F5344CB8AC3E}">
        <p14:creationId xmlns:p14="http://schemas.microsoft.com/office/powerpoint/2010/main" val="214890625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725A7B57-610B-4696-B4B4-FC52E5C72759}"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40D39AD3-24A3-4816-81F3-8B4110272F4D}" type="slidenum">
              <a:rPr lang="en-US" smtClean="0"/>
              <a:t>‹#›</a:t>
            </a:fld>
            <a:endParaRPr lang="en-US"/>
          </a:p>
        </p:txBody>
      </p:sp>
    </p:spTree>
    <p:extLst>
      <p:ext uri="{BB962C8B-B14F-4D97-AF65-F5344CB8AC3E}">
        <p14:creationId xmlns:p14="http://schemas.microsoft.com/office/powerpoint/2010/main" val="3824272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DD95218E-B8C2-4644-9758-A62D8F90CACA}"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0EB09197-DD93-4245-A974-FA02A25F733A}" type="slidenum">
              <a:rPr lang="en-US" smtClean="0"/>
              <a:t>‹#›</a:t>
            </a:fld>
            <a:endParaRPr lang="en-US"/>
          </a:p>
        </p:txBody>
      </p:sp>
    </p:spTree>
    <p:extLst>
      <p:ext uri="{BB962C8B-B14F-4D97-AF65-F5344CB8AC3E}">
        <p14:creationId xmlns:p14="http://schemas.microsoft.com/office/powerpoint/2010/main" val="402462281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725A7B57-610B-4696-B4B4-FC52E5C72759}"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40D39AD3-24A3-4816-81F3-8B4110272F4D}" type="slidenum">
              <a:rPr lang="en-US" smtClean="0"/>
              <a:t>‹#›</a:t>
            </a:fld>
            <a:endParaRPr lang="en-US"/>
          </a:p>
        </p:txBody>
      </p:sp>
    </p:spTree>
    <p:extLst>
      <p:ext uri="{BB962C8B-B14F-4D97-AF65-F5344CB8AC3E}">
        <p14:creationId xmlns:p14="http://schemas.microsoft.com/office/powerpoint/2010/main" val="2077212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725A7B57-610B-4696-B4B4-FC52E5C72759}"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40D39AD3-24A3-4816-81F3-8B4110272F4D}" type="slidenum">
              <a:rPr lang="en-US" smtClean="0"/>
              <a:t>‹#›</a:t>
            </a:fld>
            <a:endParaRPr lang="en-US"/>
          </a:p>
        </p:txBody>
      </p:sp>
    </p:spTree>
    <p:extLst>
      <p:ext uri="{BB962C8B-B14F-4D97-AF65-F5344CB8AC3E}">
        <p14:creationId xmlns:p14="http://schemas.microsoft.com/office/powerpoint/2010/main" val="2906129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DD95218E-B8C2-4644-9758-A62D8F90CACA}"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0EB09197-DD93-4245-A974-FA02A25F733A}" type="slidenum">
              <a:rPr lang="en-US" smtClean="0"/>
              <a:t>‹#›</a:t>
            </a:fld>
            <a:endParaRPr lang="en-US"/>
          </a:p>
        </p:txBody>
      </p:sp>
    </p:spTree>
    <p:extLst>
      <p:ext uri="{BB962C8B-B14F-4D97-AF65-F5344CB8AC3E}">
        <p14:creationId xmlns:p14="http://schemas.microsoft.com/office/powerpoint/2010/main" val="177805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02920" y="310895"/>
            <a:ext cx="9052559" cy="1243583"/>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502920" y="1787652"/>
            <a:ext cx="9052559" cy="5129784"/>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12/20/2017</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DD95218E-B8C2-4644-9758-A62D8F90CACA}"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0EB09197-DD93-4245-A974-FA02A25F733A}" type="slidenum">
              <a:rPr lang="en-US" smtClean="0"/>
              <a:t>‹#›</a:t>
            </a:fld>
            <a:endParaRPr lang="en-US"/>
          </a:p>
        </p:txBody>
      </p:sp>
    </p:spTree>
    <p:extLst>
      <p:ext uri="{BB962C8B-B14F-4D97-AF65-F5344CB8AC3E}">
        <p14:creationId xmlns:p14="http://schemas.microsoft.com/office/powerpoint/2010/main" val="2486270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2150" y="7204075"/>
            <a:ext cx="2262188" cy="414338"/>
          </a:xfrm>
          <a:prstGeom prst="rect">
            <a:avLst/>
          </a:prstGeom>
        </p:spPr>
        <p:txBody>
          <a:bodyPr/>
          <a:lstStyle/>
          <a:p>
            <a:fld id="{DD95218E-B8C2-4644-9758-A62D8F90CACA}" type="datetimeFigureOut">
              <a:rPr lang="en-US" smtClean="0"/>
              <a:t>12/20/2017</a:t>
            </a:fld>
            <a:endParaRPr lang="en-US"/>
          </a:p>
        </p:txBody>
      </p:sp>
      <p:sp>
        <p:nvSpPr>
          <p:cNvPr id="8" name="Footer Placeholder 7"/>
          <p:cNvSpPr>
            <a:spLocks noGrp="1"/>
          </p:cNvSpPr>
          <p:nvPr>
            <p:ph type="ftr" sz="quarter" idx="11"/>
          </p:nvPr>
        </p:nvSpPr>
        <p:spPr>
          <a:xfrm>
            <a:off x="3332163" y="7204075"/>
            <a:ext cx="3394075" cy="414338"/>
          </a:xfrm>
          <a:prstGeom prst="rect">
            <a:avLst/>
          </a:prstGeom>
        </p:spPr>
        <p:txBody>
          <a:bodyPr/>
          <a:lstStyle/>
          <a:p>
            <a:endParaRPr lang="en-US"/>
          </a:p>
        </p:txBody>
      </p:sp>
      <p:sp>
        <p:nvSpPr>
          <p:cNvPr id="9" name="Slide Number Placeholder 8"/>
          <p:cNvSpPr>
            <a:spLocks noGrp="1"/>
          </p:cNvSpPr>
          <p:nvPr>
            <p:ph type="sldNum" sz="quarter" idx="12"/>
          </p:nvPr>
        </p:nvSpPr>
        <p:spPr>
          <a:xfrm>
            <a:off x="7104063" y="7204075"/>
            <a:ext cx="2262187" cy="414338"/>
          </a:xfrm>
          <a:prstGeom prst="rect">
            <a:avLst/>
          </a:prstGeom>
        </p:spPr>
        <p:txBody>
          <a:bodyPr/>
          <a:lstStyle/>
          <a:p>
            <a:fld id="{0EB09197-DD93-4245-A974-FA02A25F733A}" type="slidenum">
              <a:rPr lang="en-US" smtClean="0"/>
              <a:t>‹#›</a:t>
            </a:fld>
            <a:endParaRPr lang="en-US"/>
          </a:p>
        </p:txBody>
      </p:sp>
    </p:spTree>
    <p:extLst>
      <p:ext uri="{BB962C8B-B14F-4D97-AF65-F5344CB8AC3E}">
        <p14:creationId xmlns:p14="http://schemas.microsoft.com/office/powerpoint/2010/main" val="1318778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2150" y="7204075"/>
            <a:ext cx="2262188" cy="414338"/>
          </a:xfrm>
          <a:prstGeom prst="rect">
            <a:avLst/>
          </a:prstGeom>
        </p:spPr>
        <p:txBody>
          <a:bodyPr/>
          <a:lstStyle/>
          <a:p>
            <a:fld id="{DD95218E-B8C2-4644-9758-A62D8F90CACA}" type="datetimeFigureOut">
              <a:rPr lang="en-US" smtClean="0"/>
              <a:t>12/20/2017</a:t>
            </a:fld>
            <a:endParaRPr lang="en-US"/>
          </a:p>
        </p:txBody>
      </p:sp>
      <p:sp>
        <p:nvSpPr>
          <p:cNvPr id="4" name="Footer Placeholder 3"/>
          <p:cNvSpPr>
            <a:spLocks noGrp="1"/>
          </p:cNvSpPr>
          <p:nvPr>
            <p:ph type="ftr" sz="quarter" idx="11"/>
          </p:nvPr>
        </p:nvSpPr>
        <p:spPr>
          <a:xfrm>
            <a:off x="3332163" y="7204075"/>
            <a:ext cx="3394075" cy="414338"/>
          </a:xfrm>
          <a:prstGeom prst="rect">
            <a:avLst/>
          </a:prstGeom>
        </p:spPr>
        <p:txBody>
          <a:bodyPr/>
          <a:lstStyle/>
          <a:p>
            <a:endParaRPr lang="en-US"/>
          </a:p>
        </p:txBody>
      </p:sp>
      <p:sp>
        <p:nvSpPr>
          <p:cNvPr id="5" name="Slide Number Placeholder 4"/>
          <p:cNvSpPr>
            <a:spLocks noGrp="1"/>
          </p:cNvSpPr>
          <p:nvPr>
            <p:ph type="sldNum" sz="quarter" idx="12"/>
          </p:nvPr>
        </p:nvSpPr>
        <p:spPr>
          <a:xfrm>
            <a:off x="7104063" y="7204075"/>
            <a:ext cx="2262187" cy="414338"/>
          </a:xfrm>
          <a:prstGeom prst="rect">
            <a:avLst/>
          </a:prstGeom>
        </p:spPr>
        <p:txBody>
          <a:bodyPr/>
          <a:lstStyle/>
          <a:p>
            <a:fld id="{0EB09197-DD93-4245-A974-FA02A25F733A}" type="slidenum">
              <a:rPr lang="en-US" smtClean="0"/>
              <a:t>‹#›</a:t>
            </a:fld>
            <a:endParaRPr lang="en-US"/>
          </a:p>
        </p:txBody>
      </p:sp>
    </p:spTree>
    <p:extLst>
      <p:ext uri="{BB962C8B-B14F-4D97-AF65-F5344CB8AC3E}">
        <p14:creationId xmlns:p14="http://schemas.microsoft.com/office/powerpoint/2010/main" val="2465288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2150" y="7204075"/>
            <a:ext cx="2262188" cy="414338"/>
          </a:xfrm>
          <a:prstGeom prst="rect">
            <a:avLst/>
          </a:prstGeom>
        </p:spPr>
        <p:txBody>
          <a:bodyPr/>
          <a:lstStyle/>
          <a:p>
            <a:fld id="{DD95218E-B8C2-4644-9758-A62D8F90CACA}" type="datetimeFigureOut">
              <a:rPr lang="en-US" smtClean="0"/>
              <a:t>12/20/2017</a:t>
            </a:fld>
            <a:endParaRPr lang="en-US"/>
          </a:p>
        </p:txBody>
      </p:sp>
      <p:sp>
        <p:nvSpPr>
          <p:cNvPr id="3" name="Footer Placeholder 2"/>
          <p:cNvSpPr>
            <a:spLocks noGrp="1"/>
          </p:cNvSpPr>
          <p:nvPr>
            <p:ph type="ftr" sz="quarter" idx="11"/>
          </p:nvPr>
        </p:nvSpPr>
        <p:spPr>
          <a:xfrm>
            <a:off x="3332163" y="7204075"/>
            <a:ext cx="3394075" cy="414338"/>
          </a:xfrm>
          <a:prstGeom prst="rect">
            <a:avLst/>
          </a:prstGeom>
        </p:spPr>
        <p:txBody>
          <a:bodyPr/>
          <a:lstStyle/>
          <a:p>
            <a:endParaRPr lang="en-US"/>
          </a:p>
        </p:txBody>
      </p:sp>
      <p:sp>
        <p:nvSpPr>
          <p:cNvPr id="4" name="Slide Number Placeholder 3"/>
          <p:cNvSpPr>
            <a:spLocks noGrp="1"/>
          </p:cNvSpPr>
          <p:nvPr>
            <p:ph type="sldNum" sz="quarter" idx="12"/>
          </p:nvPr>
        </p:nvSpPr>
        <p:spPr>
          <a:xfrm>
            <a:off x="7104063" y="7204075"/>
            <a:ext cx="2262187" cy="414338"/>
          </a:xfrm>
          <a:prstGeom prst="rect">
            <a:avLst/>
          </a:prstGeom>
        </p:spPr>
        <p:txBody>
          <a:bodyPr/>
          <a:lstStyle/>
          <a:p>
            <a:fld id="{0EB09197-DD93-4245-A974-FA02A25F733A}" type="slidenum">
              <a:rPr lang="en-US" smtClean="0"/>
              <a:t>‹#›</a:t>
            </a:fld>
            <a:endParaRPr lang="en-US"/>
          </a:p>
        </p:txBody>
      </p:sp>
    </p:spTree>
    <p:extLst>
      <p:ext uri="{BB962C8B-B14F-4D97-AF65-F5344CB8AC3E}">
        <p14:creationId xmlns:p14="http://schemas.microsoft.com/office/powerpoint/2010/main" val="259633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DD95218E-B8C2-4644-9758-A62D8F90CACA}"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0EB09197-DD93-4245-A974-FA02A25F733A}" type="slidenum">
              <a:rPr lang="en-US" smtClean="0"/>
              <a:t>‹#›</a:t>
            </a:fld>
            <a:endParaRPr lang="en-US"/>
          </a:p>
        </p:txBody>
      </p:sp>
    </p:spTree>
    <p:extLst>
      <p:ext uri="{BB962C8B-B14F-4D97-AF65-F5344CB8AC3E}">
        <p14:creationId xmlns:p14="http://schemas.microsoft.com/office/powerpoint/2010/main" val="809617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DD95218E-B8C2-4644-9758-A62D8F90CACA}"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0EB09197-DD93-4245-A974-FA02A25F733A}" type="slidenum">
              <a:rPr lang="en-US" smtClean="0"/>
              <a:t>‹#›</a:t>
            </a:fld>
            <a:endParaRPr lang="en-US"/>
          </a:p>
        </p:txBody>
      </p:sp>
    </p:spTree>
    <p:extLst>
      <p:ext uri="{BB962C8B-B14F-4D97-AF65-F5344CB8AC3E}">
        <p14:creationId xmlns:p14="http://schemas.microsoft.com/office/powerpoint/2010/main" val="2697182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DD95218E-B8C2-4644-9758-A62D8F90CACA}"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0EB09197-DD93-4245-A974-FA02A25F733A}" type="slidenum">
              <a:rPr lang="en-US" smtClean="0"/>
              <a:t>‹#›</a:t>
            </a:fld>
            <a:endParaRPr lang="en-US"/>
          </a:p>
        </p:txBody>
      </p:sp>
    </p:spTree>
    <p:extLst>
      <p:ext uri="{BB962C8B-B14F-4D97-AF65-F5344CB8AC3E}">
        <p14:creationId xmlns:p14="http://schemas.microsoft.com/office/powerpoint/2010/main" val="3130819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DD95218E-B8C2-4644-9758-A62D8F90CACA}"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0EB09197-DD93-4245-A974-FA02A25F733A}" type="slidenum">
              <a:rPr lang="en-US" smtClean="0"/>
              <a:t>‹#›</a:t>
            </a:fld>
            <a:endParaRPr lang="en-US"/>
          </a:p>
        </p:txBody>
      </p:sp>
    </p:spTree>
    <p:extLst>
      <p:ext uri="{BB962C8B-B14F-4D97-AF65-F5344CB8AC3E}">
        <p14:creationId xmlns:p14="http://schemas.microsoft.com/office/powerpoint/2010/main" val="10562759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4083050"/>
            <a:ext cx="75438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A84C6D54-19FC-42AE-8BF6-9301222573BF}"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3D84A28A-7496-4B05-B8B9-78DEBDC544F3}" type="slidenum">
              <a:rPr lang="en-US" smtClean="0"/>
              <a:t>‹#›</a:t>
            </a:fld>
            <a:endParaRPr lang="en-US"/>
          </a:p>
        </p:txBody>
      </p:sp>
    </p:spTree>
    <p:extLst>
      <p:ext uri="{BB962C8B-B14F-4D97-AF65-F5344CB8AC3E}">
        <p14:creationId xmlns:p14="http://schemas.microsoft.com/office/powerpoint/2010/main" val="2313102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A84C6D54-19FC-42AE-8BF6-9301222573BF}"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3D84A28A-7496-4B05-B8B9-78DEBDC544F3}" type="slidenum">
              <a:rPr lang="en-US" smtClean="0"/>
              <a:t>‹#›</a:t>
            </a:fld>
            <a:endParaRPr lang="en-US"/>
          </a:p>
        </p:txBody>
      </p:sp>
    </p:spTree>
    <p:extLst>
      <p:ext uri="{BB962C8B-B14F-4D97-AF65-F5344CB8AC3E}">
        <p14:creationId xmlns:p14="http://schemas.microsoft.com/office/powerpoint/2010/main" val="96258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02920" y="310895"/>
            <a:ext cx="9052559" cy="1243583"/>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419856" y="7228332"/>
            <a:ext cx="3218687" cy="38862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502920" y="7228332"/>
            <a:ext cx="2313432" cy="3886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12/20/2017</a:t>
            </a:fld>
            <a:endParaRPr lang="en-US"/>
          </a:p>
        </p:txBody>
      </p:sp>
      <p:sp>
        <p:nvSpPr>
          <p:cNvPr id="7" name="Holder 7"/>
          <p:cNvSpPr>
            <a:spLocks noGrp="1"/>
          </p:cNvSpPr>
          <p:nvPr>
            <p:ph type="sldNum" sz="quarter" idx="7"/>
          </p:nvPr>
        </p:nvSpPr>
        <p:spPr>
          <a:xfrm>
            <a:off x="7242048" y="7228332"/>
            <a:ext cx="2313432" cy="3886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A84C6D54-19FC-42AE-8BF6-9301222573BF}"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3D84A28A-7496-4B05-B8B9-78DEBDC544F3}" type="slidenum">
              <a:rPr lang="en-US" smtClean="0"/>
              <a:t>‹#›</a:t>
            </a:fld>
            <a:endParaRPr lang="en-US"/>
          </a:p>
        </p:txBody>
      </p:sp>
    </p:spTree>
    <p:extLst>
      <p:ext uri="{BB962C8B-B14F-4D97-AF65-F5344CB8AC3E}">
        <p14:creationId xmlns:p14="http://schemas.microsoft.com/office/powerpoint/2010/main" val="3928002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A84C6D54-19FC-42AE-8BF6-9301222573BF}"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3D84A28A-7496-4B05-B8B9-78DEBDC544F3}" type="slidenum">
              <a:rPr lang="en-US" smtClean="0"/>
              <a:t>‹#›</a:t>
            </a:fld>
            <a:endParaRPr lang="en-US"/>
          </a:p>
        </p:txBody>
      </p:sp>
    </p:spTree>
    <p:extLst>
      <p:ext uri="{BB962C8B-B14F-4D97-AF65-F5344CB8AC3E}">
        <p14:creationId xmlns:p14="http://schemas.microsoft.com/office/powerpoint/2010/main" val="17018287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2150" y="7204075"/>
            <a:ext cx="2262188" cy="414338"/>
          </a:xfrm>
          <a:prstGeom prst="rect">
            <a:avLst/>
          </a:prstGeom>
        </p:spPr>
        <p:txBody>
          <a:bodyPr/>
          <a:lstStyle/>
          <a:p>
            <a:fld id="{A84C6D54-19FC-42AE-8BF6-9301222573BF}" type="datetimeFigureOut">
              <a:rPr lang="en-US" smtClean="0"/>
              <a:t>12/20/2017</a:t>
            </a:fld>
            <a:endParaRPr lang="en-US"/>
          </a:p>
        </p:txBody>
      </p:sp>
      <p:sp>
        <p:nvSpPr>
          <p:cNvPr id="8" name="Footer Placeholder 7"/>
          <p:cNvSpPr>
            <a:spLocks noGrp="1"/>
          </p:cNvSpPr>
          <p:nvPr>
            <p:ph type="ftr" sz="quarter" idx="11"/>
          </p:nvPr>
        </p:nvSpPr>
        <p:spPr>
          <a:xfrm>
            <a:off x="3332163" y="7204075"/>
            <a:ext cx="3394075" cy="414338"/>
          </a:xfrm>
          <a:prstGeom prst="rect">
            <a:avLst/>
          </a:prstGeom>
        </p:spPr>
        <p:txBody>
          <a:bodyPr/>
          <a:lstStyle/>
          <a:p>
            <a:endParaRPr lang="en-US"/>
          </a:p>
        </p:txBody>
      </p:sp>
      <p:sp>
        <p:nvSpPr>
          <p:cNvPr id="9" name="Slide Number Placeholder 8"/>
          <p:cNvSpPr>
            <a:spLocks noGrp="1"/>
          </p:cNvSpPr>
          <p:nvPr>
            <p:ph type="sldNum" sz="quarter" idx="12"/>
          </p:nvPr>
        </p:nvSpPr>
        <p:spPr>
          <a:xfrm>
            <a:off x="7104063" y="7204075"/>
            <a:ext cx="2262187" cy="414338"/>
          </a:xfrm>
          <a:prstGeom prst="rect">
            <a:avLst/>
          </a:prstGeom>
        </p:spPr>
        <p:txBody>
          <a:bodyPr/>
          <a:lstStyle/>
          <a:p>
            <a:fld id="{3D84A28A-7496-4B05-B8B9-78DEBDC544F3}" type="slidenum">
              <a:rPr lang="en-US" smtClean="0"/>
              <a:t>‹#›</a:t>
            </a:fld>
            <a:endParaRPr lang="en-US"/>
          </a:p>
        </p:txBody>
      </p:sp>
    </p:spTree>
    <p:extLst>
      <p:ext uri="{BB962C8B-B14F-4D97-AF65-F5344CB8AC3E}">
        <p14:creationId xmlns:p14="http://schemas.microsoft.com/office/powerpoint/2010/main" val="2814912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2150" y="7204075"/>
            <a:ext cx="2262188" cy="414338"/>
          </a:xfrm>
          <a:prstGeom prst="rect">
            <a:avLst/>
          </a:prstGeom>
        </p:spPr>
        <p:txBody>
          <a:bodyPr/>
          <a:lstStyle/>
          <a:p>
            <a:fld id="{A84C6D54-19FC-42AE-8BF6-9301222573BF}" type="datetimeFigureOut">
              <a:rPr lang="en-US" smtClean="0"/>
              <a:t>12/20/2017</a:t>
            </a:fld>
            <a:endParaRPr lang="en-US"/>
          </a:p>
        </p:txBody>
      </p:sp>
      <p:sp>
        <p:nvSpPr>
          <p:cNvPr id="4" name="Footer Placeholder 3"/>
          <p:cNvSpPr>
            <a:spLocks noGrp="1"/>
          </p:cNvSpPr>
          <p:nvPr>
            <p:ph type="ftr" sz="quarter" idx="11"/>
          </p:nvPr>
        </p:nvSpPr>
        <p:spPr>
          <a:xfrm>
            <a:off x="3332163" y="7204075"/>
            <a:ext cx="3394075" cy="414338"/>
          </a:xfrm>
          <a:prstGeom prst="rect">
            <a:avLst/>
          </a:prstGeom>
        </p:spPr>
        <p:txBody>
          <a:bodyPr/>
          <a:lstStyle/>
          <a:p>
            <a:endParaRPr lang="en-US"/>
          </a:p>
        </p:txBody>
      </p:sp>
      <p:sp>
        <p:nvSpPr>
          <p:cNvPr id="5" name="Slide Number Placeholder 4"/>
          <p:cNvSpPr>
            <a:spLocks noGrp="1"/>
          </p:cNvSpPr>
          <p:nvPr>
            <p:ph type="sldNum" sz="quarter" idx="12"/>
          </p:nvPr>
        </p:nvSpPr>
        <p:spPr>
          <a:xfrm>
            <a:off x="7104063" y="7204075"/>
            <a:ext cx="2262187" cy="414338"/>
          </a:xfrm>
          <a:prstGeom prst="rect">
            <a:avLst/>
          </a:prstGeom>
        </p:spPr>
        <p:txBody>
          <a:bodyPr/>
          <a:lstStyle/>
          <a:p>
            <a:fld id="{3D84A28A-7496-4B05-B8B9-78DEBDC544F3}" type="slidenum">
              <a:rPr lang="en-US" smtClean="0"/>
              <a:t>‹#›</a:t>
            </a:fld>
            <a:endParaRPr lang="en-US"/>
          </a:p>
        </p:txBody>
      </p:sp>
    </p:spTree>
    <p:extLst>
      <p:ext uri="{BB962C8B-B14F-4D97-AF65-F5344CB8AC3E}">
        <p14:creationId xmlns:p14="http://schemas.microsoft.com/office/powerpoint/2010/main" val="18052482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2150" y="7204075"/>
            <a:ext cx="2262188" cy="414338"/>
          </a:xfrm>
          <a:prstGeom prst="rect">
            <a:avLst/>
          </a:prstGeom>
        </p:spPr>
        <p:txBody>
          <a:bodyPr/>
          <a:lstStyle/>
          <a:p>
            <a:fld id="{A84C6D54-19FC-42AE-8BF6-9301222573BF}" type="datetimeFigureOut">
              <a:rPr lang="en-US" smtClean="0"/>
              <a:t>12/20/2017</a:t>
            </a:fld>
            <a:endParaRPr lang="en-US"/>
          </a:p>
        </p:txBody>
      </p:sp>
      <p:sp>
        <p:nvSpPr>
          <p:cNvPr id="3" name="Footer Placeholder 2"/>
          <p:cNvSpPr>
            <a:spLocks noGrp="1"/>
          </p:cNvSpPr>
          <p:nvPr>
            <p:ph type="ftr" sz="quarter" idx="11"/>
          </p:nvPr>
        </p:nvSpPr>
        <p:spPr>
          <a:xfrm>
            <a:off x="3332163" y="7204075"/>
            <a:ext cx="3394075" cy="414338"/>
          </a:xfrm>
          <a:prstGeom prst="rect">
            <a:avLst/>
          </a:prstGeom>
        </p:spPr>
        <p:txBody>
          <a:bodyPr/>
          <a:lstStyle/>
          <a:p>
            <a:endParaRPr lang="en-US"/>
          </a:p>
        </p:txBody>
      </p:sp>
      <p:sp>
        <p:nvSpPr>
          <p:cNvPr id="4" name="Slide Number Placeholder 3"/>
          <p:cNvSpPr>
            <a:spLocks noGrp="1"/>
          </p:cNvSpPr>
          <p:nvPr>
            <p:ph type="sldNum" sz="quarter" idx="12"/>
          </p:nvPr>
        </p:nvSpPr>
        <p:spPr>
          <a:xfrm>
            <a:off x="7104063" y="7204075"/>
            <a:ext cx="2262187" cy="414338"/>
          </a:xfrm>
          <a:prstGeom prst="rect">
            <a:avLst/>
          </a:prstGeom>
        </p:spPr>
        <p:txBody>
          <a:bodyPr/>
          <a:lstStyle/>
          <a:p>
            <a:fld id="{3D84A28A-7496-4B05-B8B9-78DEBDC544F3}" type="slidenum">
              <a:rPr lang="en-US" smtClean="0"/>
              <a:t>‹#›</a:t>
            </a:fld>
            <a:endParaRPr lang="en-US"/>
          </a:p>
        </p:txBody>
      </p:sp>
    </p:spTree>
    <p:extLst>
      <p:ext uri="{BB962C8B-B14F-4D97-AF65-F5344CB8AC3E}">
        <p14:creationId xmlns:p14="http://schemas.microsoft.com/office/powerpoint/2010/main" val="2643323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A84C6D54-19FC-42AE-8BF6-9301222573BF}"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3D84A28A-7496-4B05-B8B9-78DEBDC544F3}" type="slidenum">
              <a:rPr lang="en-US" smtClean="0"/>
              <a:t>‹#›</a:t>
            </a:fld>
            <a:endParaRPr lang="en-US"/>
          </a:p>
        </p:txBody>
      </p:sp>
    </p:spTree>
    <p:extLst>
      <p:ext uri="{BB962C8B-B14F-4D97-AF65-F5344CB8AC3E}">
        <p14:creationId xmlns:p14="http://schemas.microsoft.com/office/powerpoint/2010/main" val="3472819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A84C6D54-19FC-42AE-8BF6-9301222573BF}"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3D84A28A-7496-4B05-B8B9-78DEBDC544F3}" type="slidenum">
              <a:rPr lang="en-US" smtClean="0"/>
              <a:t>‹#›</a:t>
            </a:fld>
            <a:endParaRPr lang="en-US"/>
          </a:p>
        </p:txBody>
      </p:sp>
    </p:spTree>
    <p:extLst>
      <p:ext uri="{BB962C8B-B14F-4D97-AF65-F5344CB8AC3E}">
        <p14:creationId xmlns:p14="http://schemas.microsoft.com/office/powerpoint/2010/main" val="2533512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A84C6D54-19FC-42AE-8BF6-9301222573BF}"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3D84A28A-7496-4B05-B8B9-78DEBDC544F3}" type="slidenum">
              <a:rPr lang="en-US" smtClean="0"/>
              <a:t>‹#›</a:t>
            </a:fld>
            <a:endParaRPr lang="en-US"/>
          </a:p>
        </p:txBody>
      </p:sp>
    </p:spTree>
    <p:extLst>
      <p:ext uri="{BB962C8B-B14F-4D97-AF65-F5344CB8AC3E}">
        <p14:creationId xmlns:p14="http://schemas.microsoft.com/office/powerpoint/2010/main" val="2978207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A84C6D54-19FC-42AE-8BF6-9301222573BF}"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3D84A28A-7496-4B05-B8B9-78DEBDC544F3}" type="slidenum">
              <a:rPr lang="en-US" smtClean="0"/>
              <a:t>‹#›</a:t>
            </a:fld>
            <a:endParaRPr lang="en-US"/>
          </a:p>
        </p:txBody>
      </p:sp>
    </p:spTree>
    <p:extLst>
      <p:ext uri="{BB962C8B-B14F-4D97-AF65-F5344CB8AC3E}">
        <p14:creationId xmlns:p14="http://schemas.microsoft.com/office/powerpoint/2010/main" val="474924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4083050"/>
            <a:ext cx="75438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86328DBD-CB0C-4478-9513-F0BED5D733D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BD5C6C24-B755-4CCC-A55D-96E02AD16854}" type="slidenum">
              <a:rPr lang="en-US" smtClean="0"/>
              <a:t>‹#›</a:t>
            </a:fld>
            <a:endParaRPr lang="en-US"/>
          </a:p>
        </p:txBody>
      </p:sp>
    </p:spTree>
    <p:extLst>
      <p:ext uri="{BB962C8B-B14F-4D97-AF65-F5344CB8AC3E}">
        <p14:creationId xmlns:p14="http://schemas.microsoft.com/office/powerpoint/2010/main" val="3180283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02920" y="310895"/>
            <a:ext cx="9052559" cy="1243583"/>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a:xfrm>
            <a:off x="3419856" y="7228332"/>
            <a:ext cx="3218687" cy="38862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502920" y="7228332"/>
            <a:ext cx="2313432" cy="3886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12/20/2017</a:t>
            </a:fld>
            <a:endParaRPr lang="en-US"/>
          </a:p>
        </p:txBody>
      </p:sp>
      <p:sp>
        <p:nvSpPr>
          <p:cNvPr id="5" name="Holder 5"/>
          <p:cNvSpPr>
            <a:spLocks noGrp="1"/>
          </p:cNvSpPr>
          <p:nvPr>
            <p:ph type="sldNum" sz="quarter" idx="7"/>
          </p:nvPr>
        </p:nvSpPr>
        <p:spPr>
          <a:xfrm>
            <a:off x="7242048" y="7228332"/>
            <a:ext cx="2313432" cy="3886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86328DBD-CB0C-4478-9513-F0BED5D733D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BD5C6C24-B755-4CCC-A55D-96E02AD16854}" type="slidenum">
              <a:rPr lang="en-US" smtClean="0"/>
              <a:t>‹#›</a:t>
            </a:fld>
            <a:endParaRPr lang="en-US"/>
          </a:p>
        </p:txBody>
      </p:sp>
    </p:spTree>
    <p:extLst>
      <p:ext uri="{BB962C8B-B14F-4D97-AF65-F5344CB8AC3E}">
        <p14:creationId xmlns:p14="http://schemas.microsoft.com/office/powerpoint/2010/main" val="215219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86328DBD-CB0C-4478-9513-F0BED5D733D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BD5C6C24-B755-4CCC-A55D-96E02AD16854}" type="slidenum">
              <a:rPr lang="en-US" smtClean="0"/>
              <a:t>‹#›</a:t>
            </a:fld>
            <a:endParaRPr lang="en-US"/>
          </a:p>
        </p:txBody>
      </p:sp>
    </p:spTree>
    <p:extLst>
      <p:ext uri="{BB962C8B-B14F-4D97-AF65-F5344CB8AC3E}">
        <p14:creationId xmlns:p14="http://schemas.microsoft.com/office/powerpoint/2010/main" val="36351205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86328DBD-CB0C-4478-9513-F0BED5D733D7}"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BD5C6C24-B755-4CCC-A55D-96E02AD16854}" type="slidenum">
              <a:rPr lang="en-US" smtClean="0"/>
              <a:t>‹#›</a:t>
            </a:fld>
            <a:endParaRPr lang="en-US"/>
          </a:p>
        </p:txBody>
      </p:sp>
    </p:spTree>
    <p:extLst>
      <p:ext uri="{BB962C8B-B14F-4D97-AF65-F5344CB8AC3E}">
        <p14:creationId xmlns:p14="http://schemas.microsoft.com/office/powerpoint/2010/main" val="14992454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2150" y="7204075"/>
            <a:ext cx="2262188" cy="414338"/>
          </a:xfrm>
          <a:prstGeom prst="rect">
            <a:avLst/>
          </a:prstGeom>
        </p:spPr>
        <p:txBody>
          <a:bodyPr/>
          <a:lstStyle/>
          <a:p>
            <a:fld id="{86328DBD-CB0C-4478-9513-F0BED5D733D7}" type="datetimeFigureOut">
              <a:rPr lang="en-US" smtClean="0"/>
              <a:t>12/20/2017</a:t>
            </a:fld>
            <a:endParaRPr lang="en-US"/>
          </a:p>
        </p:txBody>
      </p:sp>
      <p:sp>
        <p:nvSpPr>
          <p:cNvPr id="8" name="Footer Placeholder 7"/>
          <p:cNvSpPr>
            <a:spLocks noGrp="1"/>
          </p:cNvSpPr>
          <p:nvPr>
            <p:ph type="ftr" sz="quarter" idx="11"/>
          </p:nvPr>
        </p:nvSpPr>
        <p:spPr>
          <a:xfrm>
            <a:off x="3332163" y="7204075"/>
            <a:ext cx="3394075" cy="414338"/>
          </a:xfrm>
          <a:prstGeom prst="rect">
            <a:avLst/>
          </a:prstGeom>
        </p:spPr>
        <p:txBody>
          <a:bodyPr/>
          <a:lstStyle/>
          <a:p>
            <a:endParaRPr lang="en-US"/>
          </a:p>
        </p:txBody>
      </p:sp>
      <p:sp>
        <p:nvSpPr>
          <p:cNvPr id="9" name="Slide Number Placeholder 8"/>
          <p:cNvSpPr>
            <a:spLocks noGrp="1"/>
          </p:cNvSpPr>
          <p:nvPr>
            <p:ph type="sldNum" sz="quarter" idx="12"/>
          </p:nvPr>
        </p:nvSpPr>
        <p:spPr>
          <a:xfrm>
            <a:off x="7104063" y="7204075"/>
            <a:ext cx="2262187" cy="414338"/>
          </a:xfrm>
          <a:prstGeom prst="rect">
            <a:avLst/>
          </a:prstGeom>
        </p:spPr>
        <p:txBody>
          <a:bodyPr/>
          <a:lstStyle/>
          <a:p>
            <a:fld id="{BD5C6C24-B755-4CCC-A55D-96E02AD16854}" type="slidenum">
              <a:rPr lang="en-US" smtClean="0"/>
              <a:t>‹#›</a:t>
            </a:fld>
            <a:endParaRPr lang="en-US"/>
          </a:p>
        </p:txBody>
      </p:sp>
    </p:spTree>
    <p:extLst>
      <p:ext uri="{BB962C8B-B14F-4D97-AF65-F5344CB8AC3E}">
        <p14:creationId xmlns:p14="http://schemas.microsoft.com/office/powerpoint/2010/main" val="27700338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2150" y="7204075"/>
            <a:ext cx="2262188" cy="414338"/>
          </a:xfrm>
          <a:prstGeom prst="rect">
            <a:avLst/>
          </a:prstGeom>
        </p:spPr>
        <p:txBody>
          <a:bodyPr/>
          <a:lstStyle/>
          <a:p>
            <a:fld id="{86328DBD-CB0C-4478-9513-F0BED5D733D7}" type="datetimeFigureOut">
              <a:rPr lang="en-US" smtClean="0"/>
              <a:t>12/20/2017</a:t>
            </a:fld>
            <a:endParaRPr lang="en-US"/>
          </a:p>
        </p:txBody>
      </p:sp>
      <p:sp>
        <p:nvSpPr>
          <p:cNvPr id="4" name="Footer Placeholder 3"/>
          <p:cNvSpPr>
            <a:spLocks noGrp="1"/>
          </p:cNvSpPr>
          <p:nvPr>
            <p:ph type="ftr" sz="quarter" idx="11"/>
          </p:nvPr>
        </p:nvSpPr>
        <p:spPr>
          <a:xfrm>
            <a:off x="3332163" y="7204075"/>
            <a:ext cx="3394075" cy="414338"/>
          </a:xfrm>
          <a:prstGeom prst="rect">
            <a:avLst/>
          </a:prstGeom>
        </p:spPr>
        <p:txBody>
          <a:bodyPr/>
          <a:lstStyle/>
          <a:p>
            <a:endParaRPr lang="en-US"/>
          </a:p>
        </p:txBody>
      </p:sp>
      <p:sp>
        <p:nvSpPr>
          <p:cNvPr id="5" name="Slide Number Placeholder 4"/>
          <p:cNvSpPr>
            <a:spLocks noGrp="1"/>
          </p:cNvSpPr>
          <p:nvPr>
            <p:ph type="sldNum" sz="quarter" idx="12"/>
          </p:nvPr>
        </p:nvSpPr>
        <p:spPr>
          <a:xfrm>
            <a:off x="7104063" y="7204075"/>
            <a:ext cx="2262187" cy="414338"/>
          </a:xfrm>
          <a:prstGeom prst="rect">
            <a:avLst/>
          </a:prstGeom>
        </p:spPr>
        <p:txBody>
          <a:bodyPr/>
          <a:lstStyle/>
          <a:p>
            <a:fld id="{BD5C6C24-B755-4CCC-A55D-96E02AD16854}" type="slidenum">
              <a:rPr lang="en-US" smtClean="0"/>
              <a:t>‹#›</a:t>
            </a:fld>
            <a:endParaRPr lang="en-US"/>
          </a:p>
        </p:txBody>
      </p:sp>
    </p:spTree>
    <p:extLst>
      <p:ext uri="{BB962C8B-B14F-4D97-AF65-F5344CB8AC3E}">
        <p14:creationId xmlns:p14="http://schemas.microsoft.com/office/powerpoint/2010/main" val="2367041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2150" y="7204075"/>
            <a:ext cx="2262188" cy="414338"/>
          </a:xfrm>
          <a:prstGeom prst="rect">
            <a:avLst/>
          </a:prstGeom>
        </p:spPr>
        <p:txBody>
          <a:bodyPr/>
          <a:lstStyle/>
          <a:p>
            <a:fld id="{86328DBD-CB0C-4478-9513-F0BED5D733D7}" type="datetimeFigureOut">
              <a:rPr lang="en-US" smtClean="0"/>
              <a:t>12/20/2017</a:t>
            </a:fld>
            <a:endParaRPr lang="en-US"/>
          </a:p>
        </p:txBody>
      </p:sp>
      <p:sp>
        <p:nvSpPr>
          <p:cNvPr id="3" name="Footer Placeholder 2"/>
          <p:cNvSpPr>
            <a:spLocks noGrp="1"/>
          </p:cNvSpPr>
          <p:nvPr>
            <p:ph type="ftr" sz="quarter" idx="11"/>
          </p:nvPr>
        </p:nvSpPr>
        <p:spPr>
          <a:xfrm>
            <a:off x="3332163" y="7204075"/>
            <a:ext cx="3394075" cy="414338"/>
          </a:xfrm>
          <a:prstGeom prst="rect">
            <a:avLst/>
          </a:prstGeom>
        </p:spPr>
        <p:txBody>
          <a:bodyPr/>
          <a:lstStyle/>
          <a:p>
            <a:endParaRPr lang="en-US"/>
          </a:p>
        </p:txBody>
      </p:sp>
      <p:sp>
        <p:nvSpPr>
          <p:cNvPr id="4" name="Slide Number Placeholder 3"/>
          <p:cNvSpPr>
            <a:spLocks noGrp="1"/>
          </p:cNvSpPr>
          <p:nvPr>
            <p:ph type="sldNum" sz="quarter" idx="12"/>
          </p:nvPr>
        </p:nvSpPr>
        <p:spPr>
          <a:xfrm>
            <a:off x="7104063" y="7204075"/>
            <a:ext cx="2262187" cy="414338"/>
          </a:xfrm>
          <a:prstGeom prst="rect">
            <a:avLst/>
          </a:prstGeom>
        </p:spPr>
        <p:txBody>
          <a:bodyPr/>
          <a:lstStyle/>
          <a:p>
            <a:fld id="{BD5C6C24-B755-4CCC-A55D-96E02AD16854}" type="slidenum">
              <a:rPr lang="en-US" smtClean="0"/>
              <a:t>‹#›</a:t>
            </a:fld>
            <a:endParaRPr lang="en-US"/>
          </a:p>
        </p:txBody>
      </p:sp>
    </p:spTree>
    <p:extLst>
      <p:ext uri="{BB962C8B-B14F-4D97-AF65-F5344CB8AC3E}">
        <p14:creationId xmlns:p14="http://schemas.microsoft.com/office/powerpoint/2010/main" val="17309094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86328DBD-CB0C-4478-9513-F0BED5D733D7}"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BD5C6C24-B755-4CCC-A55D-96E02AD16854}" type="slidenum">
              <a:rPr lang="en-US" smtClean="0"/>
              <a:t>‹#›</a:t>
            </a:fld>
            <a:endParaRPr lang="en-US"/>
          </a:p>
        </p:txBody>
      </p:sp>
    </p:spTree>
    <p:extLst>
      <p:ext uri="{BB962C8B-B14F-4D97-AF65-F5344CB8AC3E}">
        <p14:creationId xmlns:p14="http://schemas.microsoft.com/office/powerpoint/2010/main" val="2520074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86328DBD-CB0C-4478-9513-F0BED5D733D7}"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BD5C6C24-B755-4CCC-A55D-96E02AD16854}" type="slidenum">
              <a:rPr lang="en-US" smtClean="0"/>
              <a:t>‹#›</a:t>
            </a:fld>
            <a:endParaRPr lang="en-US"/>
          </a:p>
        </p:txBody>
      </p:sp>
    </p:spTree>
    <p:extLst>
      <p:ext uri="{BB962C8B-B14F-4D97-AF65-F5344CB8AC3E}">
        <p14:creationId xmlns:p14="http://schemas.microsoft.com/office/powerpoint/2010/main" val="6530703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86328DBD-CB0C-4478-9513-F0BED5D733D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BD5C6C24-B755-4CCC-A55D-96E02AD16854}" type="slidenum">
              <a:rPr lang="en-US" smtClean="0"/>
              <a:t>‹#›</a:t>
            </a:fld>
            <a:endParaRPr lang="en-US"/>
          </a:p>
        </p:txBody>
      </p:sp>
    </p:spTree>
    <p:extLst>
      <p:ext uri="{BB962C8B-B14F-4D97-AF65-F5344CB8AC3E}">
        <p14:creationId xmlns:p14="http://schemas.microsoft.com/office/powerpoint/2010/main" val="12510921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86328DBD-CB0C-4478-9513-F0BED5D733D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BD5C6C24-B755-4CCC-A55D-96E02AD16854}" type="slidenum">
              <a:rPr lang="en-US" smtClean="0"/>
              <a:t>‹#›</a:t>
            </a:fld>
            <a:endParaRPr lang="en-US"/>
          </a:p>
        </p:txBody>
      </p:sp>
    </p:spTree>
    <p:extLst>
      <p:ext uri="{BB962C8B-B14F-4D97-AF65-F5344CB8AC3E}">
        <p14:creationId xmlns:p14="http://schemas.microsoft.com/office/powerpoint/2010/main" val="1994287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419856" y="7228332"/>
            <a:ext cx="3218687" cy="38862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502920" y="7228332"/>
            <a:ext cx="2313432" cy="38862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12/20/2017</a:t>
            </a:fld>
            <a:endParaRPr lang="en-US"/>
          </a:p>
        </p:txBody>
      </p:sp>
      <p:sp>
        <p:nvSpPr>
          <p:cNvPr id="4" name="Holder 4"/>
          <p:cNvSpPr>
            <a:spLocks noGrp="1"/>
          </p:cNvSpPr>
          <p:nvPr>
            <p:ph type="sldNum" sz="quarter" idx="7"/>
          </p:nvPr>
        </p:nvSpPr>
        <p:spPr>
          <a:xfrm>
            <a:off x="7242048" y="7228332"/>
            <a:ext cx="2313432" cy="3886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4083050"/>
            <a:ext cx="75438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B8F1B6B1-3D7A-40E2-8CC6-9319799D2F61}"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E33A0C6F-33E7-430E-A01A-A8A39DF89A17}" type="slidenum">
              <a:rPr lang="en-US" smtClean="0"/>
              <a:t>‹#›</a:t>
            </a:fld>
            <a:endParaRPr lang="en-US"/>
          </a:p>
        </p:txBody>
      </p:sp>
    </p:spTree>
    <p:extLst>
      <p:ext uri="{BB962C8B-B14F-4D97-AF65-F5344CB8AC3E}">
        <p14:creationId xmlns:p14="http://schemas.microsoft.com/office/powerpoint/2010/main" val="21238040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B8F1B6B1-3D7A-40E2-8CC6-9319799D2F61}"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E33A0C6F-33E7-430E-A01A-A8A39DF89A17}" type="slidenum">
              <a:rPr lang="en-US" smtClean="0"/>
              <a:t>‹#›</a:t>
            </a:fld>
            <a:endParaRPr lang="en-US"/>
          </a:p>
        </p:txBody>
      </p:sp>
    </p:spTree>
    <p:extLst>
      <p:ext uri="{BB962C8B-B14F-4D97-AF65-F5344CB8AC3E}">
        <p14:creationId xmlns:p14="http://schemas.microsoft.com/office/powerpoint/2010/main" val="18746256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B8F1B6B1-3D7A-40E2-8CC6-9319799D2F61}"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E33A0C6F-33E7-430E-A01A-A8A39DF89A17}" type="slidenum">
              <a:rPr lang="en-US" smtClean="0"/>
              <a:t>‹#›</a:t>
            </a:fld>
            <a:endParaRPr lang="en-US"/>
          </a:p>
        </p:txBody>
      </p:sp>
    </p:spTree>
    <p:extLst>
      <p:ext uri="{BB962C8B-B14F-4D97-AF65-F5344CB8AC3E}">
        <p14:creationId xmlns:p14="http://schemas.microsoft.com/office/powerpoint/2010/main" val="37523775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B8F1B6B1-3D7A-40E2-8CC6-9319799D2F61}"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E33A0C6F-33E7-430E-A01A-A8A39DF89A17}" type="slidenum">
              <a:rPr lang="en-US" smtClean="0"/>
              <a:t>‹#›</a:t>
            </a:fld>
            <a:endParaRPr lang="en-US"/>
          </a:p>
        </p:txBody>
      </p:sp>
    </p:spTree>
    <p:extLst>
      <p:ext uri="{BB962C8B-B14F-4D97-AF65-F5344CB8AC3E}">
        <p14:creationId xmlns:p14="http://schemas.microsoft.com/office/powerpoint/2010/main" val="28358800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2150" y="7204075"/>
            <a:ext cx="2262188" cy="414338"/>
          </a:xfrm>
          <a:prstGeom prst="rect">
            <a:avLst/>
          </a:prstGeom>
        </p:spPr>
        <p:txBody>
          <a:bodyPr/>
          <a:lstStyle/>
          <a:p>
            <a:fld id="{B8F1B6B1-3D7A-40E2-8CC6-9319799D2F61}" type="datetimeFigureOut">
              <a:rPr lang="en-US" smtClean="0"/>
              <a:t>12/20/2017</a:t>
            </a:fld>
            <a:endParaRPr lang="en-US"/>
          </a:p>
        </p:txBody>
      </p:sp>
      <p:sp>
        <p:nvSpPr>
          <p:cNvPr id="8" name="Footer Placeholder 7"/>
          <p:cNvSpPr>
            <a:spLocks noGrp="1"/>
          </p:cNvSpPr>
          <p:nvPr>
            <p:ph type="ftr" sz="quarter" idx="11"/>
          </p:nvPr>
        </p:nvSpPr>
        <p:spPr>
          <a:xfrm>
            <a:off x="3332163" y="7204075"/>
            <a:ext cx="3394075" cy="414338"/>
          </a:xfrm>
          <a:prstGeom prst="rect">
            <a:avLst/>
          </a:prstGeom>
        </p:spPr>
        <p:txBody>
          <a:bodyPr/>
          <a:lstStyle/>
          <a:p>
            <a:endParaRPr lang="en-US"/>
          </a:p>
        </p:txBody>
      </p:sp>
      <p:sp>
        <p:nvSpPr>
          <p:cNvPr id="9" name="Slide Number Placeholder 8"/>
          <p:cNvSpPr>
            <a:spLocks noGrp="1"/>
          </p:cNvSpPr>
          <p:nvPr>
            <p:ph type="sldNum" sz="quarter" idx="12"/>
          </p:nvPr>
        </p:nvSpPr>
        <p:spPr>
          <a:xfrm>
            <a:off x="7104063" y="7204075"/>
            <a:ext cx="2262187" cy="414338"/>
          </a:xfrm>
          <a:prstGeom prst="rect">
            <a:avLst/>
          </a:prstGeom>
        </p:spPr>
        <p:txBody>
          <a:bodyPr/>
          <a:lstStyle/>
          <a:p>
            <a:fld id="{E33A0C6F-33E7-430E-A01A-A8A39DF89A17}" type="slidenum">
              <a:rPr lang="en-US" smtClean="0"/>
              <a:t>‹#›</a:t>
            </a:fld>
            <a:endParaRPr lang="en-US"/>
          </a:p>
        </p:txBody>
      </p:sp>
    </p:spTree>
    <p:extLst>
      <p:ext uri="{BB962C8B-B14F-4D97-AF65-F5344CB8AC3E}">
        <p14:creationId xmlns:p14="http://schemas.microsoft.com/office/powerpoint/2010/main" val="13244495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2150" y="7204075"/>
            <a:ext cx="2262188" cy="414338"/>
          </a:xfrm>
          <a:prstGeom prst="rect">
            <a:avLst/>
          </a:prstGeom>
        </p:spPr>
        <p:txBody>
          <a:bodyPr/>
          <a:lstStyle/>
          <a:p>
            <a:fld id="{B8F1B6B1-3D7A-40E2-8CC6-9319799D2F61}" type="datetimeFigureOut">
              <a:rPr lang="en-US" smtClean="0"/>
              <a:t>12/20/2017</a:t>
            </a:fld>
            <a:endParaRPr lang="en-US"/>
          </a:p>
        </p:txBody>
      </p:sp>
      <p:sp>
        <p:nvSpPr>
          <p:cNvPr id="4" name="Footer Placeholder 3"/>
          <p:cNvSpPr>
            <a:spLocks noGrp="1"/>
          </p:cNvSpPr>
          <p:nvPr>
            <p:ph type="ftr" sz="quarter" idx="11"/>
          </p:nvPr>
        </p:nvSpPr>
        <p:spPr>
          <a:xfrm>
            <a:off x="3332163" y="7204075"/>
            <a:ext cx="3394075" cy="414338"/>
          </a:xfrm>
          <a:prstGeom prst="rect">
            <a:avLst/>
          </a:prstGeom>
        </p:spPr>
        <p:txBody>
          <a:bodyPr/>
          <a:lstStyle/>
          <a:p>
            <a:endParaRPr lang="en-US"/>
          </a:p>
        </p:txBody>
      </p:sp>
      <p:sp>
        <p:nvSpPr>
          <p:cNvPr id="5" name="Slide Number Placeholder 4"/>
          <p:cNvSpPr>
            <a:spLocks noGrp="1"/>
          </p:cNvSpPr>
          <p:nvPr>
            <p:ph type="sldNum" sz="quarter" idx="12"/>
          </p:nvPr>
        </p:nvSpPr>
        <p:spPr>
          <a:xfrm>
            <a:off x="7104063" y="7204075"/>
            <a:ext cx="2262187" cy="414338"/>
          </a:xfrm>
          <a:prstGeom prst="rect">
            <a:avLst/>
          </a:prstGeom>
        </p:spPr>
        <p:txBody>
          <a:bodyPr/>
          <a:lstStyle/>
          <a:p>
            <a:fld id="{E33A0C6F-33E7-430E-A01A-A8A39DF89A17}" type="slidenum">
              <a:rPr lang="en-US" smtClean="0"/>
              <a:t>‹#›</a:t>
            </a:fld>
            <a:endParaRPr lang="en-US"/>
          </a:p>
        </p:txBody>
      </p:sp>
    </p:spTree>
    <p:extLst>
      <p:ext uri="{BB962C8B-B14F-4D97-AF65-F5344CB8AC3E}">
        <p14:creationId xmlns:p14="http://schemas.microsoft.com/office/powerpoint/2010/main" val="19618230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2150" y="7204075"/>
            <a:ext cx="2262188" cy="414338"/>
          </a:xfrm>
          <a:prstGeom prst="rect">
            <a:avLst/>
          </a:prstGeom>
        </p:spPr>
        <p:txBody>
          <a:bodyPr/>
          <a:lstStyle/>
          <a:p>
            <a:fld id="{B8F1B6B1-3D7A-40E2-8CC6-9319799D2F61}" type="datetimeFigureOut">
              <a:rPr lang="en-US" smtClean="0"/>
              <a:t>12/20/2017</a:t>
            </a:fld>
            <a:endParaRPr lang="en-US"/>
          </a:p>
        </p:txBody>
      </p:sp>
      <p:sp>
        <p:nvSpPr>
          <p:cNvPr id="3" name="Footer Placeholder 2"/>
          <p:cNvSpPr>
            <a:spLocks noGrp="1"/>
          </p:cNvSpPr>
          <p:nvPr>
            <p:ph type="ftr" sz="quarter" idx="11"/>
          </p:nvPr>
        </p:nvSpPr>
        <p:spPr>
          <a:xfrm>
            <a:off x="3332163" y="7204075"/>
            <a:ext cx="3394075" cy="414338"/>
          </a:xfrm>
          <a:prstGeom prst="rect">
            <a:avLst/>
          </a:prstGeom>
        </p:spPr>
        <p:txBody>
          <a:bodyPr/>
          <a:lstStyle/>
          <a:p>
            <a:endParaRPr lang="en-US"/>
          </a:p>
        </p:txBody>
      </p:sp>
      <p:sp>
        <p:nvSpPr>
          <p:cNvPr id="4" name="Slide Number Placeholder 3"/>
          <p:cNvSpPr>
            <a:spLocks noGrp="1"/>
          </p:cNvSpPr>
          <p:nvPr>
            <p:ph type="sldNum" sz="quarter" idx="12"/>
          </p:nvPr>
        </p:nvSpPr>
        <p:spPr>
          <a:xfrm>
            <a:off x="7104063" y="7204075"/>
            <a:ext cx="2262187" cy="414338"/>
          </a:xfrm>
          <a:prstGeom prst="rect">
            <a:avLst/>
          </a:prstGeom>
        </p:spPr>
        <p:txBody>
          <a:bodyPr/>
          <a:lstStyle/>
          <a:p>
            <a:fld id="{E33A0C6F-33E7-430E-A01A-A8A39DF89A17}" type="slidenum">
              <a:rPr lang="en-US" smtClean="0"/>
              <a:t>‹#›</a:t>
            </a:fld>
            <a:endParaRPr lang="en-US"/>
          </a:p>
        </p:txBody>
      </p:sp>
    </p:spTree>
    <p:extLst>
      <p:ext uri="{BB962C8B-B14F-4D97-AF65-F5344CB8AC3E}">
        <p14:creationId xmlns:p14="http://schemas.microsoft.com/office/powerpoint/2010/main" val="39902930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B8F1B6B1-3D7A-40E2-8CC6-9319799D2F61}"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E33A0C6F-33E7-430E-A01A-A8A39DF89A17}" type="slidenum">
              <a:rPr lang="en-US" smtClean="0"/>
              <a:t>‹#›</a:t>
            </a:fld>
            <a:endParaRPr lang="en-US"/>
          </a:p>
        </p:txBody>
      </p:sp>
    </p:spTree>
    <p:extLst>
      <p:ext uri="{BB962C8B-B14F-4D97-AF65-F5344CB8AC3E}">
        <p14:creationId xmlns:p14="http://schemas.microsoft.com/office/powerpoint/2010/main" val="27775123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B8F1B6B1-3D7A-40E2-8CC6-9319799D2F61}"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E33A0C6F-33E7-430E-A01A-A8A39DF89A17}" type="slidenum">
              <a:rPr lang="en-US" smtClean="0"/>
              <a:t>‹#›</a:t>
            </a:fld>
            <a:endParaRPr lang="en-US"/>
          </a:p>
        </p:txBody>
      </p:sp>
    </p:spTree>
    <p:extLst>
      <p:ext uri="{BB962C8B-B14F-4D97-AF65-F5344CB8AC3E}">
        <p14:creationId xmlns:p14="http://schemas.microsoft.com/office/powerpoint/2010/main" val="9857904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B8F1B6B1-3D7A-40E2-8CC6-9319799D2F61}"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E33A0C6F-33E7-430E-A01A-A8A39DF89A17}" type="slidenum">
              <a:rPr lang="en-US" smtClean="0"/>
              <a:t>‹#›</a:t>
            </a:fld>
            <a:endParaRPr lang="en-US"/>
          </a:p>
        </p:txBody>
      </p:sp>
    </p:spTree>
    <p:extLst>
      <p:ext uri="{BB962C8B-B14F-4D97-AF65-F5344CB8AC3E}">
        <p14:creationId xmlns:p14="http://schemas.microsoft.com/office/powerpoint/2010/main" val="207744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4083050"/>
            <a:ext cx="75438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AD37E77E-2513-4B52-8087-97A0C807BEE2}"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14C7882B-294C-46BD-BDC2-77B25B25DE57}" type="slidenum">
              <a:rPr lang="en-US" smtClean="0"/>
              <a:t>‹#›</a:t>
            </a:fld>
            <a:endParaRPr lang="en-US"/>
          </a:p>
        </p:txBody>
      </p:sp>
    </p:spTree>
    <p:extLst>
      <p:ext uri="{BB962C8B-B14F-4D97-AF65-F5344CB8AC3E}">
        <p14:creationId xmlns:p14="http://schemas.microsoft.com/office/powerpoint/2010/main" val="530318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B8F1B6B1-3D7A-40E2-8CC6-9319799D2F61}"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E33A0C6F-33E7-430E-A01A-A8A39DF89A17}" type="slidenum">
              <a:rPr lang="en-US" smtClean="0"/>
              <a:t>‹#›</a:t>
            </a:fld>
            <a:endParaRPr lang="en-US"/>
          </a:p>
        </p:txBody>
      </p:sp>
    </p:spTree>
    <p:extLst>
      <p:ext uri="{BB962C8B-B14F-4D97-AF65-F5344CB8AC3E}">
        <p14:creationId xmlns:p14="http://schemas.microsoft.com/office/powerpoint/2010/main" val="17024591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4083050"/>
            <a:ext cx="75438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48A4A8F4-9239-4720-8C78-3378C90FCD36}"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BABA9FE2-231A-4203-AF2B-007900E1A0F3}" type="slidenum">
              <a:rPr lang="en-US" smtClean="0"/>
              <a:t>‹#›</a:t>
            </a:fld>
            <a:endParaRPr lang="en-US"/>
          </a:p>
        </p:txBody>
      </p:sp>
    </p:spTree>
    <p:extLst>
      <p:ext uri="{BB962C8B-B14F-4D97-AF65-F5344CB8AC3E}">
        <p14:creationId xmlns:p14="http://schemas.microsoft.com/office/powerpoint/2010/main" val="25528296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48A4A8F4-9239-4720-8C78-3378C90FCD36}"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BABA9FE2-231A-4203-AF2B-007900E1A0F3}" type="slidenum">
              <a:rPr lang="en-US" smtClean="0"/>
              <a:t>‹#›</a:t>
            </a:fld>
            <a:endParaRPr lang="en-US"/>
          </a:p>
        </p:txBody>
      </p:sp>
    </p:spTree>
    <p:extLst>
      <p:ext uri="{BB962C8B-B14F-4D97-AF65-F5344CB8AC3E}">
        <p14:creationId xmlns:p14="http://schemas.microsoft.com/office/powerpoint/2010/main" val="19162134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48A4A8F4-9239-4720-8C78-3378C90FCD36}"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BABA9FE2-231A-4203-AF2B-007900E1A0F3}" type="slidenum">
              <a:rPr lang="en-US" smtClean="0"/>
              <a:t>‹#›</a:t>
            </a:fld>
            <a:endParaRPr lang="en-US"/>
          </a:p>
        </p:txBody>
      </p:sp>
    </p:spTree>
    <p:extLst>
      <p:ext uri="{BB962C8B-B14F-4D97-AF65-F5344CB8AC3E}">
        <p14:creationId xmlns:p14="http://schemas.microsoft.com/office/powerpoint/2010/main" val="1964846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48A4A8F4-9239-4720-8C78-3378C90FCD36}"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BABA9FE2-231A-4203-AF2B-007900E1A0F3}" type="slidenum">
              <a:rPr lang="en-US" smtClean="0"/>
              <a:t>‹#›</a:t>
            </a:fld>
            <a:endParaRPr lang="en-US"/>
          </a:p>
        </p:txBody>
      </p:sp>
    </p:spTree>
    <p:extLst>
      <p:ext uri="{BB962C8B-B14F-4D97-AF65-F5344CB8AC3E}">
        <p14:creationId xmlns:p14="http://schemas.microsoft.com/office/powerpoint/2010/main" val="7826126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2150" y="7204075"/>
            <a:ext cx="2262188" cy="414338"/>
          </a:xfrm>
          <a:prstGeom prst="rect">
            <a:avLst/>
          </a:prstGeom>
        </p:spPr>
        <p:txBody>
          <a:bodyPr/>
          <a:lstStyle/>
          <a:p>
            <a:fld id="{48A4A8F4-9239-4720-8C78-3378C90FCD36}" type="datetimeFigureOut">
              <a:rPr lang="en-US" smtClean="0"/>
              <a:t>12/20/2017</a:t>
            </a:fld>
            <a:endParaRPr lang="en-US"/>
          </a:p>
        </p:txBody>
      </p:sp>
      <p:sp>
        <p:nvSpPr>
          <p:cNvPr id="8" name="Footer Placeholder 7"/>
          <p:cNvSpPr>
            <a:spLocks noGrp="1"/>
          </p:cNvSpPr>
          <p:nvPr>
            <p:ph type="ftr" sz="quarter" idx="11"/>
          </p:nvPr>
        </p:nvSpPr>
        <p:spPr>
          <a:xfrm>
            <a:off x="3332163" y="7204075"/>
            <a:ext cx="3394075" cy="414338"/>
          </a:xfrm>
          <a:prstGeom prst="rect">
            <a:avLst/>
          </a:prstGeom>
        </p:spPr>
        <p:txBody>
          <a:bodyPr/>
          <a:lstStyle/>
          <a:p>
            <a:endParaRPr lang="en-US"/>
          </a:p>
        </p:txBody>
      </p:sp>
      <p:sp>
        <p:nvSpPr>
          <p:cNvPr id="9" name="Slide Number Placeholder 8"/>
          <p:cNvSpPr>
            <a:spLocks noGrp="1"/>
          </p:cNvSpPr>
          <p:nvPr>
            <p:ph type="sldNum" sz="quarter" idx="12"/>
          </p:nvPr>
        </p:nvSpPr>
        <p:spPr>
          <a:xfrm>
            <a:off x="7104063" y="7204075"/>
            <a:ext cx="2262187" cy="414338"/>
          </a:xfrm>
          <a:prstGeom prst="rect">
            <a:avLst/>
          </a:prstGeom>
        </p:spPr>
        <p:txBody>
          <a:bodyPr/>
          <a:lstStyle/>
          <a:p>
            <a:fld id="{BABA9FE2-231A-4203-AF2B-007900E1A0F3}" type="slidenum">
              <a:rPr lang="en-US" smtClean="0"/>
              <a:t>‹#›</a:t>
            </a:fld>
            <a:endParaRPr lang="en-US"/>
          </a:p>
        </p:txBody>
      </p:sp>
    </p:spTree>
    <p:extLst>
      <p:ext uri="{BB962C8B-B14F-4D97-AF65-F5344CB8AC3E}">
        <p14:creationId xmlns:p14="http://schemas.microsoft.com/office/powerpoint/2010/main" val="851881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2150" y="7204075"/>
            <a:ext cx="2262188" cy="414338"/>
          </a:xfrm>
          <a:prstGeom prst="rect">
            <a:avLst/>
          </a:prstGeom>
        </p:spPr>
        <p:txBody>
          <a:bodyPr/>
          <a:lstStyle/>
          <a:p>
            <a:fld id="{48A4A8F4-9239-4720-8C78-3378C90FCD36}" type="datetimeFigureOut">
              <a:rPr lang="en-US" smtClean="0"/>
              <a:t>12/20/2017</a:t>
            </a:fld>
            <a:endParaRPr lang="en-US"/>
          </a:p>
        </p:txBody>
      </p:sp>
      <p:sp>
        <p:nvSpPr>
          <p:cNvPr id="4" name="Footer Placeholder 3"/>
          <p:cNvSpPr>
            <a:spLocks noGrp="1"/>
          </p:cNvSpPr>
          <p:nvPr>
            <p:ph type="ftr" sz="quarter" idx="11"/>
          </p:nvPr>
        </p:nvSpPr>
        <p:spPr>
          <a:xfrm>
            <a:off x="3332163" y="7204075"/>
            <a:ext cx="3394075" cy="414338"/>
          </a:xfrm>
          <a:prstGeom prst="rect">
            <a:avLst/>
          </a:prstGeom>
        </p:spPr>
        <p:txBody>
          <a:bodyPr/>
          <a:lstStyle/>
          <a:p>
            <a:endParaRPr lang="en-US"/>
          </a:p>
        </p:txBody>
      </p:sp>
      <p:sp>
        <p:nvSpPr>
          <p:cNvPr id="5" name="Slide Number Placeholder 4"/>
          <p:cNvSpPr>
            <a:spLocks noGrp="1"/>
          </p:cNvSpPr>
          <p:nvPr>
            <p:ph type="sldNum" sz="quarter" idx="12"/>
          </p:nvPr>
        </p:nvSpPr>
        <p:spPr>
          <a:xfrm>
            <a:off x="7104063" y="7204075"/>
            <a:ext cx="2262187" cy="414338"/>
          </a:xfrm>
          <a:prstGeom prst="rect">
            <a:avLst/>
          </a:prstGeom>
        </p:spPr>
        <p:txBody>
          <a:bodyPr/>
          <a:lstStyle/>
          <a:p>
            <a:fld id="{BABA9FE2-231A-4203-AF2B-007900E1A0F3}" type="slidenum">
              <a:rPr lang="en-US" smtClean="0"/>
              <a:t>‹#›</a:t>
            </a:fld>
            <a:endParaRPr lang="en-US"/>
          </a:p>
        </p:txBody>
      </p:sp>
    </p:spTree>
    <p:extLst>
      <p:ext uri="{BB962C8B-B14F-4D97-AF65-F5344CB8AC3E}">
        <p14:creationId xmlns:p14="http://schemas.microsoft.com/office/powerpoint/2010/main" val="31640797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2150" y="7204075"/>
            <a:ext cx="2262188" cy="414338"/>
          </a:xfrm>
          <a:prstGeom prst="rect">
            <a:avLst/>
          </a:prstGeom>
        </p:spPr>
        <p:txBody>
          <a:bodyPr/>
          <a:lstStyle/>
          <a:p>
            <a:fld id="{48A4A8F4-9239-4720-8C78-3378C90FCD36}" type="datetimeFigureOut">
              <a:rPr lang="en-US" smtClean="0"/>
              <a:t>12/20/2017</a:t>
            </a:fld>
            <a:endParaRPr lang="en-US"/>
          </a:p>
        </p:txBody>
      </p:sp>
      <p:sp>
        <p:nvSpPr>
          <p:cNvPr id="3" name="Footer Placeholder 2"/>
          <p:cNvSpPr>
            <a:spLocks noGrp="1"/>
          </p:cNvSpPr>
          <p:nvPr>
            <p:ph type="ftr" sz="quarter" idx="11"/>
          </p:nvPr>
        </p:nvSpPr>
        <p:spPr>
          <a:xfrm>
            <a:off x="3332163" y="7204075"/>
            <a:ext cx="3394075" cy="414338"/>
          </a:xfrm>
          <a:prstGeom prst="rect">
            <a:avLst/>
          </a:prstGeom>
        </p:spPr>
        <p:txBody>
          <a:bodyPr/>
          <a:lstStyle/>
          <a:p>
            <a:endParaRPr lang="en-US"/>
          </a:p>
        </p:txBody>
      </p:sp>
      <p:sp>
        <p:nvSpPr>
          <p:cNvPr id="4" name="Slide Number Placeholder 3"/>
          <p:cNvSpPr>
            <a:spLocks noGrp="1"/>
          </p:cNvSpPr>
          <p:nvPr>
            <p:ph type="sldNum" sz="quarter" idx="12"/>
          </p:nvPr>
        </p:nvSpPr>
        <p:spPr>
          <a:xfrm>
            <a:off x="7104063" y="7204075"/>
            <a:ext cx="2262187" cy="414338"/>
          </a:xfrm>
          <a:prstGeom prst="rect">
            <a:avLst/>
          </a:prstGeom>
        </p:spPr>
        <p:txBody>
          <a:bodyPr/>
          <a:lstStyle/>
          <a:p>
            <a:fld id="{BABA9FE2-231A-4203-AF2B-007900E1A0F3}" type="slidenum">
              <a:rPr lang="en-US" smtClean="0"/>
              <a:t>‹#›</a:t>
            </a:fld>
            <a:endParaRPr lang="en-US"/>
          </a:p>
        </p:txBody>
      </p:sp>
    </p:spTree>
    <p:extLst>
      <p:ext uri="{BB962C8B-B14F-4D97-AF65-F5344CB8AC3E}">
        <p14:creationId xmlns:p14="http://schemas.microsoft.com/office/powerpoint/2010/main" val="2924652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48A4A8F4-9239-4720-8C78-3378C90FCD36}"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BABA9FE2-231A-4203-AF2B-007900E1A0F3}" type="slidenum">
              <a:rPr lang="en-US" smtClean="0"/>
              <a:t>‹#›</a:t>
            </a:fld>
            <a:endParaRPr lang="en-US"/>
          </a:p>
        </p:txBody>
      </p:sp>
    </p:spTree>
    <p:extLst>
      <p:ext uri="{BB962C8B-B14F-4D97-AF65-F5344CB8AC3E}">
        <p14:creationId xmlns:p14="http://schemas.microsoft.com/office/powerpoint/2010/main" val="8997412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48A4A8F4-9239-4720-8C78-3378C90FCD36}"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BABA9FE2-231A-4203-AF2B-007900E1A0F3}" type="slidenum">
              <a:rPr lang="en-US" smtClean="0"/>
              <a:t>‹#›</a:t>
            </a:fld>
            <a:endParaRPr lang="en-US"/>
          </a:p>
        </p:txBody>
      </p:sp>
    </p:spTree>
    <p:extLst>
      <p:ext uri="{BB962C8B-B14F-4D97-AF65-F5344CB8AC3E}">
        <p14:creationId xmlns:p14="http://schemas.microsoft.com/office/powerpoint/2010/main" val="212163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AD37E77E-2513-4B52-8087-97A0C807BEE2}"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14C7882B-294C-46BD-BDC2-77B25B25DE57}" type="slidenum">
              <a:rPr lang="en-US" smtClean="0"/>
              <a:t>‹#›</a:t>
            </a:fld>
            <a:endParaRPr lang="en-US"/>
          </a:p>
        </p:txBody>
      </p:sp>
    </p:spTree>
    <p:extLst>
      <p:ext uri="{BB962C8B-B14F-4D97-AF65-F5344CB8AC3E}">
        <p14:creationId xmlns:p14="http://schemas.microsoft.com/office/powerpoint/2010/main" val="32621880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48A4A8F4-9239-4720-8C78-3378C90FCD36}"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BABA9FE2-231A-4203-AF2B-007900E1A0F3}" type="slidenum">
              <a:rPr lang="en-US" smtClean="0"/>
              <a:t>‹#›</a:t>
            </a:fld>
            <a:endParaRPr lang="en-US"/>
          </a:p>
        </p:txBody>
      </p:sp>
    </p:spTree>
    <p:extLst>
      <p:ext uri="{BB962C8B-B14F-4D97-AF65-F5344CB8AC3E}">
        <p14:creationId xmlns:p14="http://schemas.microsoft.com/office/powerpoint/2010/main" val="27078189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48A4A8F4-9239-4720-8C78-3378C90FCD36}"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BABA9FE2-231A-4203-AF2B-007900E1A0F3}" type="slidenum">
              <a:rPr lang="en-US" smtClean="0"/>
              <a:t>‹#›</a:t>
            </a:fld>
            <a:endParaRPr lang="en-US"/>
          </a:p>
        </p:txBody>
      </p:sp>
    </p:spTree>
    <p:extLst>
      <p:ext uri="{BB962C8B-B14F-4D97-AF65-F5344CB8AC3E}">
        <p14:creationId xmlns:p14="http://schemas.microsoft.com/office/powerpoint/2010/main" val="6981507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4083050"/>
            <a:ext cx="75438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013AFF2-3FB5-4EB9-AAB6-3D162F25D03D}"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75D6AF6E-158E-458D-A724-45D39B4D07C6}" type="slidenum">
              <a:rPr lang="en-US" smtClean="0"/>
              <a:t>‹#›</a:t>
            </a:fld>
            <a:endParaRPr lang="en-US"/>
          </a:p>
        </p:txBody>
      </p:sp>
    </p:spTree>
    <p:extLst>
      <p:ext uri="{BB962C8B-B14F-4D97-AF65-F5344CB8AC3E}">
        <p14:creationId xmlns:p14="http://schemas.microsoft.com/office/powerpoint/2010/main" val="18798600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013AFF2-3FB5-4EB9-AAB6-3D162F25D03D}"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75D6AF6E-158E-458D-A724-45D39B4D07C6}" type="slidenum">
              <a:rPr lang="en-US" smtClean="0"/>
              <a:t>‹#›</a:t>
            </a:fld>
            <a:endParaRPr lang="en-US"/>
          </a:p>
        </p:txBody>
      </p:sp>
    </p:spTree>
    <p:extLst>
      <p:ext uri="{BB962C8B-B14F-4D97-AF65-F5344CB8AC3E}">
        <p14:creationId xmlns:p14="http://schemas.microsoft.com/office/powerpoint/2010/main" val="25871133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013AFF2-3FB5-4EB9-AAB6-3D162F25D03D}"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75D6AF6E-158E-458D-A724-45D39B4D07C6}" type="slidenum">
              <a:rPr lang="en-US" smtClean="0"/>
              <a:t>‹#›</a:t>
            </a:fld>
            <a:endParaRPr lang="en-US"/>
          </a:p>
        </p:txBody>
      </p:sp>
    </p:spTree>
    <p:extLst>
      <p:ext uri="{BB962C8B-B14F-4D97-AF65-F5344CB8AC3E}">
        <p14:creationId xmlns:p14="http://schemas.microsoft.com/office/powerpoint/2010/main" val="958093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2013AFF2-3FB5-4EB9-AAB6-3D162F25D03D}"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75D6AF6E-158E-458D-A724-45D39B4D07C6}" type="slidenum">
              <a:rPr lang="en-US" smtClean="0"/>
              <a:t>‹#›</a:t>
            </a:fld>
            <a:endParaRPr lang="en-US"/>
          </a:p>
        </p:txBody>
      </p:sp>
    </p:spTree>
    <p:extLst>
      <p:ext uri="{BB962C8B-B14F-4D97-AF65-F5344CB8AC3E}">
        <p14:creationId xmlns:p14="http://schemas.microsoft.com/office/powerpoint/2010/main" val="3392574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2150" y="7204075"/>
            <a:ext cx="2262188" cy="414338"/>
          </a:xfrm>
          <a:prstGeom prst="rect">
            <a:avLst/>
          </a:prstGeom>
        </p:spPr>
        <p:txBody>
          <a:bodyPr/>
          <a:lstStyle/>
          <a:p>
            <a:fld id="{2013AFF2-3FB5-4EB9-AAB6-3D162F25D03D}" type="datetimeFigureOut">
              <a:rPr lang="en-US" smtClean="0"/>
              <a:t>12/20/2017</a:t>
            </a:fld>
            <a:endParaRPr lang="en-US"/>
          </a:p>
        </p:txBody>
      </p:sp>
      <p:sp>
        <p:nvSpPr>
          <p:cNvPr id="8" name="Footer Placeholder 7"/>
          <p:cNvSpPr>
            <a:spLocks noGrp="1"/>
          </p:cNvSpPr>
          <p:nvPr>
            <p:ph type="ftr" sz="quarter" idx="11"/>
          </p:nvPr>
        </p:nvSpPr>
        <p:spPr>
          <a:xfrm>
            <a:off x="3332163" y="7204075"/>
            <a:ext cx="3394075" cy="414338"/>
          </a:xfrm>
          <a:prstGeom prst="rect">
            <a:avLst/>
          </a:prstGeom>
        </p:spPr>
        <p:txBody>
          <a:bodyPr/>
          <a:lstStyle/>
          <a:p>
            <a:endParaRPr lang="en-US"/>
          </a:p>
        </p:txBody>
      </p:sp>
      <p:sp>
        <p:nvSpPr>
          <p:cNvPr id="9" name="Slide Number Placeholder 8"/>
          <p:cNvSpPr>
            <a:spLocks noGrp="1"/>
          </p:cNvSpPr>
          <p:nvPr>
            <p:ph type="sldNum" sz="quarter" idx="12"/>
          </p:nvPr>
        </p:nvSpPr>
        <p:spPr>
          <a:xfrm>
            <a:off x="7104063" y="7204075"/>
            <a:ext cx="2262187" cy="414338"/>
          </a:xfrm>
          <a:prstGeom prst="rect">
            <a:avLst/>
          </a:prstGeom>
        </p:spPr>
        <p:txBody>
          <a:bodyPr/>
          <a:lstStyle/>
          <a:p>
            <a:fld id="{75D6AF6E-158E-458D-A724-45D39B4D07C6}" type="slidenum">
              <a:rPr lang="en-US" smtClean="0"/>
              <a:t>‹#›</a:t>
            </a:fld>
            <a:endParaRPr lang="en-US"/>
          </a:p>
        </p:txBody>
      </p:sp>
    </p:spTree>
    <p:extLst>
      <p:ext uri="{BB962C8B-B14F-4D97-AF65-F5344CB8AC3E}">
        <p14:creationId xmlns:p14="http://schemas.microsoft.com/office/powerpoint/2010/main" val="20000092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2150" y="7204075"/>
            <a:ext cx="2262188" cy="414338"/>
          </a:xfrm>
          <a:prstGeom prst="rect">
            <a:avLst/>
          </a:prstGeom>
        </p:spPr>
        <p:txBody>
          <a:bodyPr/>
          <a:lstStyle/>
          <a:p>
            <a:fld id="{2013AFF2-3FB5-4EB9-AAB6-3D162F25D03D}" type="datetimeFigureOut">
              <a:rPr lang="en-US" smtClean="0"/>
              <a:t>12/20/2017</a:t>
            </a:fld>
            <a:endParaRPr lang="en-US"/>
          </a:p>
        </p:txBody>
      </p:sp>
      <p:sp>
        <p:nvSpPr>
          <p:cNvPr id="4" name="Footer Placeholder 3"/>
          <p:cNvSpPr>
            <a:spLocks noGrp="1"/>
          </p:cNvSpPr>
          <p:nvPr>
            <p:ph type="ftr" sz="quarter" idx="11"/>
          </p:nvPr>
        </p:nvSpPr>
        <p:spPr>
          <a:xfrm>
            <a:off x="3332163" y="7204075"/>
            <a:ext cx="3394075" cy="414338"/>
          </a:xfrm>
          <a:prstGeom prst="rect">
            <a:avLst/>
          </a:prstGeom>
        </p:spPr>
        <p:txBody>
          <a:bodyPr/>
          <a:lstStyle/>
          <a:p>
            <a:endParaRPr lang="en-US"/>
          </a:p>
        </p:txBody>
      </p:sp>
      <p:sp>
        <p:nvSpPr>
          <p:cNvPr id="5" name="Slide Number Placeholder 4"/>
          <p:cNvSpPr>
            <a:spLocks noGrp="1"/>
          </p:cNvSpPr>
          <p:nvPr>
            <p:ph type="sldNum" sz="quarter" idx="12"/>
          </p:nvPr>
        </p:nvSpPr>
        <p:spPr>
          <a:xfrm>
            <a:off x="7104063" y="7204075"/>
            <a:ext cx="2262187" cy="414338"/>
          </a:xfrm>
          <a:prstGeom prst="rect">
            <a:avLst/>
          </a:prstGeom>
        </p:spPr>
        <p:txBody>
          <a:bodyPr/>
          <a:lstStyle/>
          <a:p>
            <a:fld id="{75D6AF6E-158E-458D-A724-45D39B4D07C6}" type="slidenum">
              <a:rPr lang="en-US" smtClean="0"/>
              <a:t>‹#›</a:t>
            </a:fld>
            <a:endParaRPr lang="en-US"/>
          </a:p>
        </p:txBody>
      </p:sp>
    </p:spTree>
    <p:extLst>
      <p:ext uri="{BB962C8B-B14F-4D97-AF65-F5344CB8AC3E}">
        <p14:creationId xmlns:p14="http://schemas.microsoft.com/office/powerpoint/2010/main" val="34032825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2150" y="7204075"/>
            <a:ext cx="2262188" cy="414338"/>
          </a:xfrm>
          <a:prstGeom prst="rect">
            <a:avLst/>
          </a:prstGeom>
        </p:spPr>
        <p:txBody>
          <a:bodyPr/>
          <a:lstStyle/>
          <a:p>
            <a:fld id="{2013AFF2-3FB5-4EB9-AAB6-3D162F25D03D}" type="datetimeFigureOut">
              <a:rPr lang="en-US" smtClean="0"/>
              <a:t>12/20/2017</a:t>
            </a:fld>
            <a:endParaRPr lang="en-US"/>
          </a:p>
        </p:txBody>
      </p:sp>
      <p:sp>
        <p:nvSpPr>
          <p:cNvPr id="3" name="Footer Placeholder 2"/>
          <p:cNvSpPr>
            <a:spLocks noGrp="1"/>
          </p:cNvSpPr>
          <p:nvPr>
            <p:ph type="ftr" sz="quarter" idx="11"/>
          </p:nvPr>
        </p:nvSpPr>
        <p:spPr>
          <a:xfrm>
            <a:off x="3332163" y="7204075"/>
            <a:ext cx="3394075" cy="414338"/>
          </a:xfrm>
          <a:prstGeom prst="rect">
            <a:avLst/>
          </a:prstGeom>
        </p:spPr>
        <p:txBody>
          <a:bodyPr/>
          <a:lstStyle/>
          <a:p>
            <a:endParaRPr lang="en-US"/>
          </a:p>
        </p:txBody>
      </p:sp>
      <p:sp>
        <p:nvSpPr>
          <p:cNvPr id="4" name="Slide Number Placeholder 3"/>
          <p:cNvSpPr>
            <a:spLocks noGrp="1"/>
          </p:cNvSpPr>
          <p:nvPr>
            <p:ph type="sldNum" sz="quarter" idx="12"/>
          </p:nvPr>
        </p:nvSpPr>
        <p:spPr>
          <a:xfrm>
            <a:off x="7104063" y="7204075"/>
            <a:ext cx="2262187" cy="414338"/>
          </a:xfrm>
          <a:prstGeom prst="rect">
            <a:avLst/>
          </a:prstGeom>
        </p:spPr>
        <p:txBody>
          <a:bodyPr/>
          <a:lstStyle/>
          <a:p>
            <a:fld id="{75D6AF6E-158E-458D-A724-45D39B4D07C6}" type="slidenum">
              <a:rPr lang="en-US" smtClean="0"/>
              <a:t>‹#›</a:t>
            </a:fld>
            <a:endParaRPr lang="en-US"/>
          </a:p>
        </p:txBody>
      </p:sp>
    </p:spTree>
    <p:extLst>
      <p:ext uri="{BB962C8B-B14F-4D97-AF65-F5344CB8AC3E}">
        <p14:creationId xmlns:p14="http://schemas.microsoft.com/office/powerpoint/2010/main" val="17369494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2013AFF2-3FB5-4EB9-AAB6-3D162F25D03D}"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75D6AF6E-158E-458D-A724-45D39B4D07C6}" type="slidenum">
              <a:rPr lang="en-US" smtClean="0"/>
              <a:t>‹#›</a:t>
            </a:fld>
            <a:endParaRPr lang="en-US"/>
          </a:p>
        </p:txBody>
      </p:sp>
    </p:spTree>
    <p:extLst>
      <p:ext uri="{BB962C8B-B14F-4D97-AF65-F5344CB8AC3E}">
        <p14:creationId xmlns:p14="http://schemas.microsoft.com/office/powerpoint/2010/main" val="63670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AD37E77E-2513-4B52-8087-97A0C807BEE2}"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14C7882B-294C-46BD-BDC2-77B25B25DE57}" type="slidenum">
              <a:rPr lang="en-US" smtClean="0"/>
              <a:t>‹#›</a:t>
            </a:fld>
            <a:endParaRPr lang="en-US"/>
          </a:p>
        </p:txBody>
      </p:sp>
    </p:spTree>
    <p:extLst>
      <p:ext uri="{BB962C8B-B14F-4D97-AF65-F5344CB8AC3E}">
        <p14:creationId xmlns:p14="http://schemas.microsoft.com/office/powerpoint/2010/main" val="716375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2013AFF2-3FB5-4EB9-AAB6-3D162F25D03D}"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75D6AF6E-158E-458D-A724-45D39B4D07C6}" type="slidenum">
              <a:rPr lang="en-US" smtClean="0"/>
              <a:t>‹#›</a:t>
            </a:fld>
            <a:endParaRPr lang="en-US"/>
          </a:p>
        </p:txBody>
      </p:sp>
    </p:spTree>
    <p:extLst>
      <p:ext uri="{BB962C8B-B14F-4D97-AF65-F5344CB8AC3E}">
        <p14:creationId xmlns:p14="http://schemas.microsoft.com/office/powerpoint/2010/main" val="33678010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013AFF2-3FB5-4EB9-AAB6-3D162F25D03D}"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75D6AF6E-158E-458D-A724-45D39B4D07C6}" type="slidenum">
              <a:rPr lang="en-US" smtClean="0"/>
              <a:t>‹#›</a:t>
            </a:fld>
            <a:endParaRPr lang="en-US"/>
          </a:p>
        </p:txBody>
      </p:sp>
    </p:spTree>
    <p:extLst>
      <p:ext uri="{BB962C8B-B14F-4D97-AF65-F5344CB8AC3E}">
        <p14:creationId xmlns:p14="http://schemas.microsoft.com/office/powerpoint/2010/main" val="40997519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2013AFF2-3FB5-4EB9-AAB6-3D162F25D03D}"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75D6AF6E-158E-458D-A724-45D39B4D07C6}" type="slidenum">
              <a:rPr lang="en-US" smtClean="0"/>
              <a:t>‹#›</a:t>
            </a:fld>
            <a:endParaRPr lang="en-US"/>
          </a:p>
        </p:txBody>
      </p:sp>
    </p:spTree>
    <p:extLst>
      <p:ext uri="{BB962C8B-B14F-4D97-AF65-F5344CB8AC3E}">
        <p14:creationId xmlns:p14="http://schemas.microsoft.com/office/powerpoint/2010/main" val="31540111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4083050"/>
            <a:ext cx="75438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10666C0A-835D-49C8-B2C4-C06C4C9B59A9}"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09137496-DC6D-4F0F-974E-970B1FE0A851}" type="slidenum">
              <a:rPr lang="en-US" smtClean="0"/>
              <a:t>‹#›</a:t>
            </a:fld>
            <a:endParaRPr lang="en-US"/>
          </a:p>
        </p:txBody>
      </p:sp>
    </p:spTree>
    <p:extLst>
      <p:ext uri="{BB962C8B-B14F-4D97-AF65-F5344CB8AC3E}">
        <p14:creationId xmlns:p14="http://schemas.microsoft.com/office/powerpoint/2010/main" val="35277878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10666C0A-835D-49C8-B2C4-C06C4C9B59A9}"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09137496-DC6D-4F0F-974E-970B1FE0A851}" type="slidenum">
              <a:rPr lang="en-US" smtClean="0"/>
              <a:t>‹#›</a:t>
            </a:fld>
            <a:endParaRPr lang="en-US"/>
          </a:p>
        </p:txBody>
      </p:sp>
    </p:spTree>
    <p:extLst>
      <p:ext uri="{BB962C8B-B14F-4D97-AF65-F5344CB8AC3E}">
        <p14:creationId xmlns:p14="http://schemas.microsoft.com/office/powerpoint/2010/main" val="38244402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10666C0A-835D-49C8-B2C4-C06C4C9B59A9}"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09137496-DC6D-4F0F-974E-970B1FE0A851}" type="slidenum">
              <a:rPr lang="en-US" smtClean="0"/>
              <a:t>‹#›</a:t>
            </a:fld>
            <a:endParaRPr lang="en-US"/>
          </a:p>
        </p:txBody>
      </p:sp>
    </p:spTree>
    <p:extLst>
      <p:ext uri="{BB962C8B-B14F-4D97-AF65-F5344CB8AC3E}">
        <p14:creationId xmlns:p14="http://schemas.microsoft.com/office/powerpoint/2010/main" val="19970195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10666C0A-835D-49C8-B2C4-C06C4C9B59A9}"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09137496-DC6D-4F0F-974E-970B1FE0A851}" type="slidenum">
              <a:rPr lang="en-US" smtClean="0"/>
              <a:t>‹#›</a:t>
            </a:fld>
            <a:endParaRPr lang="en-US"/>
          </a:p>
        </p:txBody>
      </p:sp>
    </p:spTree>
    <p:extLst>
      <p:ext uri="{BB962C8B-B14F-4D97-AF65-F5344CB8AC3E}">
        <p14:creationId xmlns:p14="http://schemas.microsoft.com/office/powerpoint/2010/main" val="23610793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2150" y="7204075"/>
            <a:ext cx="2262188" cy="414338"/>
          </a:xfrm>
          <a:prstGeom prst="rect">
            <a:avLst/>
          </a:prstGeom>
        </p:spPr>
        <p:txBody>
          <a:bodyPr/>
          <a:lstStyle/>
          <a:p>
            <a:fld id="{10666C0A-835D-49C8-B2C4-C06C4C9B59A9}" type="datetimeFigureOut">
              <a:rPr lang="en-US" smtClean="0"/>
              <a:t>12/20/2017</a:t>
            </a:fld>
            <a:endParaRPr lang="en-US"/>
          </a:p>
        </p:txBody>
      </p:sp>
      <p:sp>
        <p:nvSpPr>
          <p:cNvPr id="8" name="Footer Placeholder 7"/>
          <p:cNvSpPr>
            <a:spLocks noGrp="1"/>
          </p:cNvSpPr>
          <p:nvPr>
            <p:ph type="ftr" sz="quarter" idx="11"/>
          </p:nvPr>
        </p:nvSpPr>
        <p:spPr>
          <a:xfrm>
            <a:off x="3332163" y="7204075"/>
            <a:ext cx="3394075" cy="414338"/>
          </a:xfrm>
          <a:prstGeom prst="rect">
            <a:avLst/>
          </a:prstGeom>
        </p:spPr>
        <p:txBody>
          <a:bodyPr/>
          <a:lstStyle/>
          <a:p>
            <a:endParaRPr lang="en-US"/>
          </a:p>
        </p:txBody>
      </p:sp>
      <p:sp>
        <p:nvSpPr>
          <p:cNvPr id="9" name="Slide Number Placeholder 8"/>
          <p:cNvSpPr>
            <a:spLocks noGrp="1"/>
          </p:cNvSpPr>
          <p:nvPr>
            <p:ph type="sldNum" sz="quarter" idx="12"/>
          </p:nvPr>
        </p:nvSpPr>
        <p:spPr>
          <a:xfrm>
            <a:off x="7104063" y="7204075"/>
            <a:ext cx="2262187" cy="414338"/>
          </a:xfrm>
          <a:prstGeom prst="rect">
            <a:avLst/>
          </a:prstGeom>
        </p:spPr>
        <p:txBody>
          <a:bodyPr/>
          <a:lstStyle/>
          <a:p>
            <a:fld id="{09137496-DC6D-4F0F-974E-970B1FE0A851}" type="slidenum">
              <a:rPr lang="en-US" smtClean="0"/>
              <a:t>‹#›</a:t>
            </a:fld>
            <a:endParaRPr lang="en-US"/>
          </a:p>
        </p:txBody>
      </p:sp>
    </p:spTree>
    <p:extLst>
      <p:ext uri="{BB962C8B-B14F-4D97-AF65-F5344CB8AC3E}">
        <p14:creationId xmlns:p14="http://schemas.microsoft.com/office/powerpoint/2010/main" val="42712391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2150" y="7204075"/>
            <a:ext cx="2262188" cy="414338"/>
          </a:xfrm>
          <a:prstGeom prst="rect">
            <a:avLst/>
          </a:prstGeom>
        </p:spPr>
        <p:txBody>
          <a:bodyPr/>
          <a:lstStyle/>
          <a:p>
            <a:fld id="{10666C0A-835D-49C8-B2C4-C06C4C9B59A9}" type="datetimeFigureOut">
              <a:rPr lang="en-US" smtClean="0"/>
              <a:t>12/20/2017</a:t>
            </a:fld>
            <a:endParaRPr lang="en-US"/>
          </a:p>
        </p:txBody>
      </p:sp>
      <p:sp>
        <p:nvSpPr>
          <p:cNvPr id="4" name="Footer Placeholder 3"/>
          <p:cNvSpPr>
            <a:spLocks noGrp="1"/>
          </p:cNvSpPr>
          <p:nvPr>
            <p:ph type="ftr" sz="quarter" idx="11"/>
          </p:nvPr>
        </p:nvSpPr>
        <p:spPr>
          <a:xfrm>
            <a:off x="3332163" y="7204075"/>
            <a:ext cx="3394075" cy="414338"/>
          </a:xfrm>
          <a:prstGeom prst="rect">
            <a:avLst/>
          </a:prstGeom>
        </p:spPr>
        <p:txBody>
          <a:bodyPr/>
          <a:lstStyle/>
          <a:p>
            <a:endParaRPr lang="en-US"/>
          </a:p>
        </p:txBody>
      </p:sp>
      <p:sp>
        <p:nvSpPr>
          <p:cNvPr id="5" name="Slide Number Placeholder 4"/>
          <p:cNvSpPr>
            <a:spLocks noGrp="1"/>
          </p:cNvSpPr>
          <p:nvPr>
            <p:ph type="sldNum" sz="quarter" idx="12"/>
          </p:nvPr>
        </p:nvSpPr>
        <p:spPr>
          <a:xfrm>
            <a:off x="7104063" y="7204075"/>
            <a:ext cx="2262187" cy="414338"/>
          </a:xfrm>
          <a:prstGeom prst="rect">
            <a:avLst/>
          </a:prstGeom>
        </p:spPr>
        <p:txBody>
          <a:bodyPr/>
          <a:lstStyle/>
          <a:p>
            <a:fld id="{09137496-DC6D-4F0F-974E-970B1FE0A851}" type="slidenum">
              <a:rPr lang="en-US" smtClean="0"/>
              <a:t>‹#›</a:t>
            </a:fld>
            <a:endParaRPr lang="en-US"/>
          </a:p>
        </p:txBody>
      </p:sp>
    </p:spTree>
    <p:extLst>
      <p:ext uri="{BB962C8B-B14F-4D97-AF65-F5344CB8AC3E}">
        <p14:creationId xmlns:p14="http://schemas.microsoft.com/office/powerpoint/2010/main" val="24132815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2150" y="7204075"/>
            <a:ext cx="2262188" cy="414338"/>
          </a:xfrm>
          <a:prstGeom prst="rect">
            <a:avLst/>
          </a:prstGeom>
        </p:spPr>
        <p:txBody>
          <a:bodyPr/>
          <a:lstStyle/>
          <a:p>
            <a:fld id="{10666C0A-835D-49C8-B2C4-C06C4C9B59A9}" type="datetimeFigureOut">
              <a:rPr lang="en-US" smtClean="0"/>
              <a:t>12/20/2017</a:t>
            </a:fld>
            <a:endParaRPr lang="en-US"/>
          </a:p>
        </p:txBody>
      </p:sp>
      <p:sp>
        <p:nvSpPr>
          <p:cNvPr id="3" name="Footer Placeholder 2"/>
          <p:cNvSpPr>
            <a:spLocks noGrp="1"/>
          </p:cNvSpPr>
          <p:nvPr>
            <p:ph type="ftr" sz="quarter" idx="11"/>
          </p:nvPr>
        </p:nvSpPr>
        <p:spPr>
          <a:xfrm>
            <a:off x="3332163" y="7204075"/>
            <a:ext cx="3394075" cy="414338"/>
          </a:xfrm>
          <a:prstGeom prst="rect">
            <a:avLst/>
          </a:prstGeom>
        </p:spPr>
        <p:txBody>
          <a:bodyPr/>
          <a:lstStyle/>
          <a:p>
            <a:endParaRPr lang="en-US"/>
          </a:p>
        </p:txBody>
      </p:sp>
      <p:sp>
        <p:nvSpPr>
          <p:cNvPr id="4" name="Slide Number Placeholder 3"/>
          <p:cNvSpPr>
            <a:spLocks noGrp="1"/>
          </p:cNvSpPr>
          <p:nvPr>
            <p:ph type="sldNum" sz="quarter" idx="12"/>
          </p:nvPr>
        </p:nvSpPr>
        <p:spPr>
          <a:xfrm>
            <a:off x="7104063" y="7204075"/>
            <a:ext cx="2262187" cy="414338"/>
          </a:xfrm>
          <a:prstGeom prst="rect">
            <a:avLst/>
          </a:prstGeom>
        </p:spPr>
        <p:txBody>
          <a:bodyPr/>
          <a:lstStyle/>
          <a:p>
            <a:fld id="{09137496-DC6D-4F0F-974E-970B1FE0A851}" type="slidenum">
              <a:rPr lang="en-US" smtClean="0"/>
              <a:t>‹#›</a:t>
            </a:fld>
            <a:endParaRPr lang="en-US"/>
          </a:p>
        </p:txBody>
      </p:sp>
    </p:spTree>
    <p:extLst>
      <p:ext uri="{BB962C8B-B14F-4D97-AF65-F5344CB8AC3E}">
        <p14:creationId xmlns:p14="http://schemas.microsoft.com/office/powerpoint/2010/main" val="275945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AD37E77E-2513-4B52-8087-97A0C807BEE2}"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14C7882B-294C-46BD-BDC2-77B25B25DE57}" type="slidenum">
              <a:rPr lang="en-US" smtClean="0"/>
              <a:t>‹#›</a:t>
            </a:fld>
            <a:endParaRPr lang="en-US"/>
          </a:p>
        </p:txBody>
      </p:sp>
    </p:spTree>
    <p:extLst>
      <p:ext uri="{BB962C8B-B14F-4D97-AF65-F5344CB8AC3E}">
        <p14:creationId xmlns:p14="http://schemas.microsoft.com/office/powerpoint/2010/main" val="11099573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1119188"/>
            <a:ext cx="5091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10666C0A-835D-49C8-B2C4-C06C4C9B59A9}"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09137496-DC6D-4F0F-974E-970B1FE0A851}" type="slidenum">
              <a:rPr lang="en-US" smtClean="0"/>
              <a:t>‹#›</a:t>
            </a:fld>
            <a:endParaRPr lang="en-US"/>
          </a:p>
        </p:txBody>
      </p:sp>
    </p:spTree>
    <p:extLst>
      <p:ext uri="{BB962C8B-B14F-4D97-AF65-F5344CB8AC3E}">
        <p14:creationId xmlns:p14="http://schemas.microsoft.com/office/powerpoint/2010/main" val="20698855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17525"/>
            <a:ext cx="3244850" cy="1814513"/>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1119188"/>
            <a:ext cx="5091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92150" y="2332038"/>
            <a:ext cx="3244850"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10666C0A-835D-49C8-B2C4-C06C4C9B59A9}"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09137496-DC6D-4F0F-974E-970B1FE0A851}" type="slidenum">
              <a:rPr lang="en-US" smtClean="0"/>
              <a:t>‹#›</a:t>
            </a:fld>
            <a:endParaRPr lang="en-US"/>
          </a:p>
        </p:txBody>
      </p:sp>
    </p:spTree>
    <p:extLst>
      <p:ext uri="{BB962C8B-B14F-4D97-AF65-F5344CB8AC3E}">
        <p14:creationId xmlns:p14="http://schemas.microsoft.com/office/powerpoint/2010/main" val="2182660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92150" y="2068513"/>
            <a:ext cx="8674100" cy="49323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10666C0A-835D-49C8-B2C4-C06C4C9B59A9}"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09137496-DC6D-4F0F-974E-970B1FE0A851}" type="slidenum">
              <a:rPr lang="en-US" smtClean="0"/>
              <a:t>‹#›</a:t>
            </a:fld>
            <a:endParaRPr lang="en-US"/>
          </a:p>
        </p:txBody>
      </p:sp>
    </p:spTree>
    <p:extLst>
      <p:ext uri="{BB962C8B-B14F-4D97-AF65-F5344CB8AC3E}">
        <p14:creationId xmlns:p14="http://schemas.microsoft.com/office/powerpoint/2010/main" val="17723549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414338"/>
            <a:ext cx="2168525" cy="658653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0" y="414338"/>
            <a:ext cx="6353175" cy="658653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10666C0A-835D-49C8-B2C4-C06C4C9B59A9}"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09137496-DC6D-4F0F-974E-970B1FE0A851}" type="slidenum">
              <a:rPr lang="en-US" smtClean="0"/>
              <a:t>‹#›</a:t>
            </a:fld>
            <a:endParaRPr lang="en-US"/>
          </a:p>
        </p:txBody>
      </p:sp>
    </p:spTree>
    <p:extLst>
      <p:ext uri="{BB962C8B-B14F-4D97-AF65-F5344CB8AC3E}">
        <p14:creationId xmlns:p14="http://schemas.microsoft.com/office/powerpoint/2010/main" val="39485398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271588"/>
            <a:ext cx="7543800" cy="2706687"/>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4083050"/>
            <a:ext cx="75438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E1D2A924-9422-407C-B850-D2F307B4289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CE11B853-E767-446F-800B-F6B3888B05FE}" type="slidenum">
              <a:rPr lang="en-US" smtClean="0"/>
              <a:t>‹#›</a:t>
            </a:fld>
            <a:endParaRPr lang="en-US"/>
          </a:p>
        </p:txBody>
      </p:sp>
    </p:spTree>
    <p:extLst>
      <p:ext uri="{BB962C8B-B14F-4D97-AF65-F5344CB8AC3E}">
        <p14:creationId xmlns:p14="http://schemas.microsoft.com/office/powerpoint/2010/main" val="33621972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92150" y="2068513"/>
            <a:ext cx="867410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E1D2A924-9422-407C-B850-D2F307B4289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CE11B853-E767-446F-800B-F6B3888B05FE}" type="slidenum">
              <a:rPr lang="en-US" smtClean="0"/>
              <a:t>‹#›</a:t>
            </a:fld>
            <a:endParaRPr lang="en-US"/>
          </a:p>
        </p:txBody>
      </p:sp>
    </p:spTree>
    <p:extLst>
      <p:ext uri="{BB962C8B-B14F-4D97-AF65-F5344CB8AC3E}">
        <p14:creationId xmlns:p14="http://schemas.microsoft.com/office/powerpoint/2010/main" val="23763046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938338"/>
            <a:ext cx="8675688" cy="3232150"/>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5200650"/>
            <a:ext cx="8675688"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92150" y="7204075"/>
            <a:ext cx="2262188" cy="414338"/>
          </a:xfrm>
          <a:prstGeom prst="rect">
            <a:avLst/>
          </a:prstGeom>
        </p:spPr>
        <p:txBody>
          <a:bodyPr/>
          <a:lstStyle/>
          <a:p>
            <a:fld id="{E1D2A924-9422-407C-B850-D2F307B42897}" type="datetimeFigureOut">
              <a:rPr lang="en-US" smtClean="0"/>
              <a:t>12/20/2017</a:t>
            </a:fld>
            <a:endParaRPr lang="en-US"/>
          </a:p>
        </p:txBody>
      </p:sp>
      <p:sp>
        <p:nvSpPr>
          <p:cNvPr id="5" name="Footer Placeholder 4"/>
          <p:cNvSpPr>
            <a:spLocks noGrp="1"/>
          </p:cNvSpPr>
          <p:nvPr>
            <p:ph type="ftr" sz="quarter" idx="11"/>
          </p:nvPr>
        </p:nvSpPr>
        <p:spPr>
          <a:xfrm>
            <a:off x="3332163" y="7204075"/>
            <a:ext cx="3394075" cy="414338"/>
          </a:xfrm>
          <a:prstGeom prst="rect">
            <a:avLst/>
          </a:prstGeom>
        </p:spPr>
        <p:txBody>
          <a:bodyPr/>
          <a:lstStyle/>
          <a:p>
            <a:endParaRPr lang="en-US"/>
          </a:p>
        </p:txBody>
      </p:sp>
      <p:sp>
        <p:nvSpPr>
          <p:cNvPr id="6" name="Slide Number Placeholder 5"/>
          <p:cNvSpPr>
            <a:spLocks noGrp="1"/>
          </p:cNvSpPr>
          <p:nvPr>
            <p:ph type="sldNum" sz="quarter" idx="12"/>
          </p:nvPr>
        </p:nvSpPr>
        <p:spPr>
          <a:xfrm>
            <a:off x="7104063" y="7204075"/>
            <a:ext cx="2262187" cy="414338"/>
          </a:xfrm>
          <a:prstGeom prst="rect">
            <a:avLst/>
          </a:prstGeom>
        </p:spPr>
        <p:txBody>
          <a:bodyPr/>
          <a:lstStyle/>
          <a:p>
            <a:fld id="{CE11B853-E767-446F-800B-F6B3888B05FE}" type="slidenum">
              <a:rPr lang="en-US" smtClean="0"/>
              <a:t>‹#›</a:t>
            </a:fld>
            <a:endParaRPr lang="en-US"/>
          </a:p>
        </p:txBody>
      </p:sp>
    </p:spTree>
    <p:extLst>
      <p:ext uri="{BB962C8B-B14F-4D97-AF65-F5344CB8AC3E}">
        <p14:creationId xmlns:p14="http://schemas.microsoft.com/office/powerpoint/2010/main" val="12615463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9215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2068513"/>
            <a:ext cx="42608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92150" y="7204075"/>
            <a:ext cx="2262188" cy="414338"/>
          </a:xfrm>
          <a:prstGeom prst="rect">
            <a:avLst/>
          </a:prstGeom>
        </p:spPr>
        <p:txBody>
          <a:bodyPr/>
          <a:lstStyle/>
          <a:p>
            <a:fld id="{E1D2A924-9422-407C-B850-D2F307B42897}" type="datetimeFigureOut">
              <a:rPr lang="en-US" smtClean="0"/>
              <a:t>12/20/2017</a:t>
            </a:fld>
            <a:endParaRPr lang="en-US"/>
          </a:p>
        </p:txBody>
      </p:sp>
      <p:sp>
        <p:nvSpPr>
          <p:cNvPr id="6" name="Footer Placeholder 5"/>
          <p:cNvSpPr>
            <a:spLocks noGrp="1"/>
          </p:cNvSpPr>
          <p:nvPr>
            <p:ph type="ftr" sz="quarter" idx="11"/>
          </p:nvPr>
        </p:nvSpPr>
        <p:spPr>
          <a:xfrm>
            <a:off x="3332163" y="7204075"/>
            <a:ext cx="3394075" cy="414338"/>
          </a:xfrm>
          <a:prstGeom prst="rect">
            <a:avLst/>
          </a:prstGeom>
        </p:spPr>
        <p:txBody>
          <a:bodyPr/>
          <a:lstStyle/>
          <a:p>
            <a:endParaRPr lang="en-US"/>
          </a:p>
        </p:txBody>
      </p:sp>
      <p:sp>
        <p:nvSpPr>
          <p:cNvPr id="7" name="Slide Number Placeholder 6"/>
          <p:cNvSpPr>
            <a:spLocks noGrp="1"/>
          </p:cNvSpPr>
          <p:nvPr>
            <p:ph type="sldNum" sz="quarter" idx="12"/>
          </p:nvPr>
        </p:nvSpPr>
        <p:spPr>
          <a:xfrm>
            <a:off x="7104063" y="7204075"/>
            <a:ext cx="2262187" cy="414338"/>
          </a:xfrm>
          <a:prstGeom prst="rect">
            <a:avLst/>
          </a:prstGeom>
        </p:spPr>
        <p:txBody>
          <a:bodyPr/>
          <a:lstStyle/>
          <a:p>
            <a:fld id="{CE11B853-E767-446F-800B-F6B3888B05FE}" type="slidenum">
              <a:rPr lang="en-US" smtClean="0"/>
              <a:t>‹#›</a:t>
            </a:fld>
            <a:endParaRPr lang="en-US"/>
          </a:p>
        </p:txBody>
      </p:sp>
    </p:spTree>
    <p:extLst>
      <p:ext uri="{BB962C8B-B14F-4D97-AF65-F5344CB8AC3E}">
        <p14:creationId xmlns:p14="http://schemas.microsoft.com/office/powerpoint/2010/main" val="2796469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5688" cy="150177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92150" y="1905000"/>
            <a:ext cx="425608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838450"/>
            <a:ext cx="425608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905000"/>
            <a:ext cx="42751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838450"/>
            <a:ext cx="42751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92150" y="7204075"/>
            <a:ext cx="2262188" cy="414338"/>
          </a:xfrm>
          <a:prstGeom prst="rect">
            <a:avLst/>
          </a:prstGeom>
        </p:spPr>
        <p:txBody>
          <a:bodyPr/>
          <a:lstStyle/>
          <a:p>
            <a:fld id="{E1D2A924-9422-407C-B850-D2F307B42897}" type="datetimeFigureOut">
              <a:rPr lang="en-US" smtClean="0"/>
              <a:t>12/20/2017</a:t>
            </a:fld>
            <a:endParaRPr lang="en-US"/>
          </a:p>
        </p:txBody>
      </p:sp>
      <p:sp>
        <p:nvSpPr>
          <p:cNvPr id="8" name="Footer Placeholder 7"/>
          <p:cNvSpPr>
            <a:spLocks noGrp="1"/>
          </p:cNvSpPr>
          <p:nvPr>
            <p:ph type="ftr" sz="quarter" idx="11"/>
          </p:nvPr>
        </p:nvSpPr>
        <p:spPr>
          <a:xfrm>
            <a:off x="3332163" y="7204075"/>
            <a:ext cx="3394075" cy="414338"/>
          </a:xfrm>
          <a:prstGeom prst="rect">
            <a:avLst/>
          </a:prstGeom>
        </p:spPr>
        <p:txBody>
          <a:bodyPr/>
          <a:lstStyle/>
          <a:p>
            <a:endParaRPr lang="en-US"/>
          </a:p>
        </p:txBody>
      </p:sp>
      <p:sp>
        <p:nvSpPr>
          <p:cNvPr id="9" name="Slide Number Placeholder 8"/>
          <p:cNvSpPr>
            <a:spLocks noGrp="1"/>
          </p:cNvSpPr>
          <p:nvPr>
            <p:ph type="sldNum" sz="quarter" idx="12"/>
          </p:nvPr>
        </p:nvSpPr>
        <p:spPr>
          <a:xfrm>
            <a:off x="7104063" y="7204075"/>
            <a:ext cx="2262187" cy="414338"/>
          </a:xfrm>
          <a:prstGeom prst="rect">
            <a:avLst/>
          </a:prstGeom>
        </p:spPr>
        <p:txBody>
          <a:bodyPr/>
          <a:lstStyle/>
          <a:p>
            <a:fld id="{CE11B853-E767-446F-800B-F6B3888B05FE}" type="slidenum">
              <a:rPr lang="en-US" smtClean="0"/>
              <a:t>‹#›</a:t>
            </a:fld>
            <a:endParaRPr lang="en-US"/>
          </a:p>
        </p:txBody>
      </p:sp>
    </p:spTree>
    <p:extLst>
      <p:ext uri="{BB962C8B-B14F-4D97-AF65-F5344CB8AC3E}">
        <p14:creationId xmlns:p14="http://schemas.microsoft.com/office/powerpoint/2010/main" val="34067076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92150" y="414338"/>
            <a:ext cx="8674100" cy="150177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92150" y="7204075"/>
            <a:ext cx="2262188" cy="414338"/>
          </a:xfrm>
          <a:prstGeom prst="rect">
            <a:avLst/>
          </a:prstGeom>
        </p:spPr>
        <p:txBody>
          <a:bodyPr/>
          <a:lstStyle/>
          <a:p>
            <a:fld id="{E1D2A924-9422-407C-B850-D2F307B42897}" type="datetimeFigureOut">
              <a:rPr lang="en-US" smtClean="0"/>
              <a:t>12/20/2017</a:t>
            </a:fld>
            <a:endParaRPr lang="en-US"/>
          </a:p>
        </p:txBody>
      </p:sp>
      <p:sp>
        <p:nvSpPr>
          <p:cNvPr id="4" name="Footer Placeholder 3"/>
          <p:cNvSpPr>
            <a:spLocks noGrp="1"/>
          </p:cNvSpPr>
          <p:nvPr>
            <p:ph type="ftr" sz="quarter" idx="11"/>
          </p:nvPr>
        </p:nvSpPr>
        <p:spPr>
          <a:xfrm>
            <a:off x="3332163" y="7204075"/>
            <a:ext cx="3394075" cy="414338"/>
          </a:xfrm>
          <a:prstGeom prst="rect">
            <a:avLst/>
          </a:prstGeom>
        </p:spPr>
        <p:txBody>
          <a:bodyPr/>
          <a:lstStyle/>
          <a:p>
            <a:endParaRPr lang="en-US"/>
          </a:p>
        </p:txBody>
      </p:sp>
      <p:sp>
        <p:nvSpPr>
          <p:cNvPr id="5" name="Slide Number Placeholder 4"/>
          <p:cNvSpPr>
            <a:spLocks noGrp="1"/>
          </p:cNvSpPr>
          <p:nvPr>
            <p:ph type="sldNum" sz="quarter" idx="12"/>
          </p:nvPr>
        </p:nvSpPr>
        <p:spPr>
          <a:xfrm>
            <a:off x="7104063" y="7204075"/>
            <a:ext cx="2262187" cy="414338"/>
          </a:xfrm>
          <a:prstGeom prst="rect">
            <a:avLst/>
          </a:prstGeom>
        </p:spPr>
        <p:txBody>
          <a:bodyPr/>
          <a:lstStyle/>
          <a:p>
            <a:fld id="{CE11B853-E767-446F-800B-F6B3888B05FE}" type="slidenum">
              <a:rPr lang="en-US" smtClean="0"/>
              <a:t>‹#›</a:t>
            </a:fld>
            <a:endParaRPr lang="en-US"/>
          </a:p>
        </p:txBody>
      </p:sp>
    </p:spTree>
    <p:extLst>
      <p:ext uri="{BB962C8B-B14F-4D97-AF65-F5344CB8AC3E}">
        <p14:creationId xmlns:p14="http://schemas.microsoft.com/office/powerpoint/2010/main" val="2946127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7.jpe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8.jp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9.jp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image" Target="../media/image10.jpg"/><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6.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image" Target="../media/image11.png"/><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7.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4.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5.jp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6.jp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7">
            <a:extLst>
              <a:ext uri="{28A0092B-C50C-407E-A947-70E740481C1C}">
                <a14:useLocalDpi xmlns:a14="http://schemas.microsoft.com/office/drawing/2010/main" val="0"/>
              </a:ext>
            </a:extLst>
          </a:blip>
          <a:srcRect l="5287" t="2360" r="31571" b="24431"/>
          <a:stretch/>
        </p:blipFill>
        <p:spPr>
          <a:xfrm flipH="1">
            <a:off x="0" y="21956"/>
            <a:ext cx="10058400" cy="7772400"/>
          </a:xfrm>
          <a:prstGeom prst="rect">
            <a:avLst/>
          </a:prstGeom>
        </p:spPr>
      </p:pic>
      <p:sp>
        <p:nvSpPr>
          <p:cNvPr id="7" name="object 2"/>
          <p:cNvSpPr txBox="1"/>
          <p:nvPr userDrawn="1"/>
        </p:nvSpPr>
        <p:spPr>
          <a:xfrm>
            <a:off x="0" y="7507540"/>
            <a:ext cx="10058400" cy="184666"/>
          </a:xfrm>
          <a:prstGeom prst="rect">
            <a:avLst/>
          </a:prstGeom>
          <a:noFill/>
        </p:spPr>
        <p:txBody>
          <a:bodyPr vert="horz" wrap="square" lIns="0" tIns="0" rIns="0" bIns="0" rtlCol="0">
            <a:spAutoFit/>
          </a:bodyPr>
          <a:lstStyle/>
          <a:p>
            <a:pPr algn="ctr">
              <a:lnSpc>
                <a:spcPct val="100000"/>
              </a:lnSpc>
            </a:pPr>
            <a:r>
              <a:rPr sz="1200" spc="-15" dirty="0">
                <a:solidFill>
                  <a:srgbClr val="231F20"/>
                </a:solidFill>
                <a:latin typeface="Arial"/>
                <a:cs typeface="Arial"/>
              </a:rPr>
              <a:t>1</a:t>
            </a:r>
            <a:endParaRPr sz="1200">
              <a:latin typeface="Arial"/>
              <a:cs typeface="Arial"/>
            </a:endParaRPr>
          </a:p>
        </p:txBody>
      </p:sp>
      <p:sp>
        <p:nvSpPr>
          <p:cNvPr id="9" name="object 4"/>
          <p:cNvSpPr txBox="1"/>
          <p:nvPr userDrawn="1"/>
        </p:nvSpPr>
        <p:spPr>
          <a:xfrm>
            <a:off x="554227" y="2116283"/>
            <a:ext cx="3676015" cy="1639167"/>
          </a:xfrm>
          <a:prstGeom prst="rect">
            <a:avLst/>
          </a:prstGeom>
        </p:spPr>
        <p:txBody>
          <a:bodyPr vert="horz" wrap="square" lIns="0" tIns="0" rIns="0" bIns="0" rtlCol="0">
            <a:spAutoFit/>
          </a:bodyPr>
          <a:lstStyle/>
          <a:p>
            <a:pPr marL="12700">
              <a:lnSpc>
                <a:spcPct val="100000"/>
              </a:lnSpc>
            </a:pPr>
            <a:r>
              <a:rPr sz="1900" b="1" spc="25" dirty="0">
                <a:solidFill>
                  <a:srgbClr val="006BA6"/>
                </a:solidFill>
                <a:latin typeface="Arial"/>
                <a:cs typeface="Arial"/>
              </a:rPr>
              <a:t>K</a:t>
            </a:r>
            <a:r>
              <a:rPr sz="1900" b="1" spc="-35" dirty="0">
                <a:solidFill>
                  <a:srgbClr val="006BA6"/>
                </a:solidFill>
                <a:latin typeface="Arial"/>
                <a:cs typeface="Arial"/>
              </a:rPr>
              <a:t>A</a:t>
            </a:r>
            <a:r>
              <a:rPr sz="1900" b="1" spc="-30" dirty="0">
                <a:solidFill>
                  <a:srgbClr val="006BA6"/>
                </a:solidFill>
                <a:latin typeface="Arial"/>
                <a:cs typeface="Arial"/>
              </a:rPr>
              <a:t>I</a:t>
            </a:r>
            <a:r>
              <a:rPr sz="1900" b="1" spc="-60" dirty="0">
                <a:solidFill>
                  <a:srgbClr val="006BA6"/>
                </a:solidFill>
                <a:latin typeface="Arial"/>
                <a:cs typeface="Arial"/>
              </a:rPr>
              <a:t>S</a:t>
            </a:r>
            <a:r>
              <a:rPr sz="1900" b="1" spc="-45" dirty="0">
                <a:solidFill>
                  <a:srgbClr val="006BA6"/>
                </a:solidFill>
                <a:latin typeface="Arial"/>
                <a:cs typeface="Arial"/>
              </a:rPr>
              <a:t>E</a:t>
            </a:r>
            <a:r>
              <a:rPr sz="1900" b="1" spc="-30" dirty="0">
                <a:solidFill>
                  <a:srgbClr val="006BA6"/>
                </a:solidFill>
                <a:latin typeface="Arial"/>
                <a:cs typeface="Arial"/>
              </a:rPr>
              <a:t>R </a:t>
            </a:r>
            <a:r>
              <a:rPr sz="1900" b="1" spc="-90" dirty="0">
                <a:solidFill>
                  <a:srgbClr val="006BA6"/>
                </a:solidFill>
                <a:latin typeface="Arial"/>
                <a:cs typeface="Arial"/>
              </a:rPr>
              <a:t>P</a:t>
            </a:r>
            <a:r>
              <a:rPr sz="1900" b="1" spc="-45" dirty="0">
                <a:solidFill>
                  <a:srgbClr val="006BA6"/>
                </a:solidFill>
                <a:latin typeface="Arial"/>
                <a:cs typeface="Arial"/>
              </a:rPr>
              <a:t>E</a:t>
            </a:r>
            <a:r>
              <a:rPr sz="1900" b="1" spc="-40" dirty="0">
                <a:solidFill>
                  <a:srgbClr val="006BA6"/>
                </a:solidFill>
                <a:latin typeface="Arial"/>
                <a:cs typeface="Arial"/>
              </a:rPr>
              <a:t>RMA</a:t>
            </a:r>
            <a:r>
              <a:rPr sz="1900" b="1" spc="-50" dirty="0">
                <a:solidFill>
                  <a:srgbClr val="006BA6"/>
                </a:solidFill>
                <a:latin typeface="Arial"/>
                <a:cs typeface="Arial"/>
              </a:rPr>
              <a:t>NE</a:t>
            </a:r>
            <a:r>
              <a:rPr sz="1900" b="1" spc="-60" dirty="0">
                <a:solidFill>
                  <a:srgbClr val="006BA6"/>
                </a:solidFill>
                <a:latin typeface="Arial"/>
                <a:cs typeface="Arial"/>
              </a:rPr>
              <a:t>NT</a:t>
            </a:r>
            <a:r>
              <a:rPr sz="1900" b="1" spc="-40" dirty="0">
                <a:solidFill>
                  <a:srgbClr val="006BA6"/>
                </a:solidFill>
                <a:latin typeface="Arial"/>
                <a:cs typeface="Arial"/>
              </a:rPr>
              <a:t>E</a:t>
            </a:r>
            <a:endParaRPr sz="1900" dirty="0">
              <a:latin typeface="Arial"/>
              <a:cs typeface="Arial"/>
            </a:endParaRPr>
          </a:p>
          <a:p>
            <a:pPr marL="12700">
              <a:lnSpc>
                <a:spcPct val="100000"/>
              </a:lnSpc>
              <a:spcBef>
                <a:spcPts val="1220"/>
              </a:spcBef>
            </a:pPr>
            <a:r>
              <a:rPr sz="1900" b="1" spc="-40" dirty="0">
                <a:solidFill>
                  <a:srgbClr val="006BA6"/>
                </a:solidFill>
                <a:latin typeface="Arial"/>
                <a:cs typeface="Arial"/>
              </a:rPr>
              <a:t>A</a:t>
            </a:r>
            <a:r>
              <a:rPr sz="1900" b="1" spc="-50" dirty="0">
                <a:solidFill>
                  <a:srgbClr val="006BA6"/>
                </a:solidFill>
                <a:latin typeface="Arial"/>
                <a:cs typeface="Arial"/>
              </a:rPr>
              <a:t>NN</a:t>
            </a:r>
            <a:r>
              <a:rPr sz="1900" b="1" spc="-100" dirty="0">
                <a:solidFill>
                  <a:srgbClr val="006BA6"/>
                </a:solidFill>
                <a:latin typeface="Arial"/>
                <a:cs typeface="Arial"/>
              </a:rPr>
              <a:t>U</a:t>
            </a:r>
            <a:r>
              <a:rPr sz="1900" b="1" spc="-40" dirty="0">
                <a:solidFill>
                  <a:srgbClr val="006BA6"/>
                </a:solidFill>
                <a:latin typeface="Arial"/>
                <a:cs typeface="Arial"/>
              </a:rPr>
              <a:t>A</a:t>
            </a:r>
            <a:r>
              <a:rPr sz="1900" b="1" spc="-25" dirty="0">
                <a:solidFill>
                  <a:srgbClr val="006BA6"/>
                </a:solidFill>
                <a:latin typeface="Arial"/>
                <a:cs typeface="Arial"/>
              </a:rPr>
              <a:t>L</a:t>
            </a:r>
            <a:r>
              <a:rPr sz="1900" b="1" spc="-30" dirty="0">
                <a:solidFill>
                  <a:srgbClr val="006BA6"/>
                </a:solidFill>
                <a:latin typeface="Arial"/>
                <a:cs typeface="Arial"/>
              </a:rPr>
              <a:t> </a:t>
            </a:r>
            <a:r>
              <a:rPr sz="1900" b="1" spc="-85" dirty="0">
                <a:solidFill>
                  <a:srgbClr val="006BA6"/>
                </a:solidFill>
                <a:latin typeface="Arial"/>
                <a:cs typeface="Arial"/>
              </a:rPr>
              <a:t>C</a:t>
            </a:r>
            <a:r>
              <a:rPr sz="1900" b="1" spc="-40" dirty="0">
                <a:solidFill>
                  <a:srgbClr val="006BA6"/>
                </a:solidFill>
                <a:latin typeface="Arial"/>
                <a:cs typeface="Arial"/>
              </a:rPr>
              <a:t>A</a:t>
            </a:r>
            <a:r>
              <a:rPr sz="1900" b="1" spc="-55" dirty="0">
                <a:solidFill>
                  <a:srgbClr val="006BA6"/>
                </a:solidFill>
                <a:latin typeface="Arial"/>
                <a:cs typeface="Arial"/>
              </a:rPr>
              <a:t>N</a:t>
            </a:r>
            <a:r>
              <a:rPr sz="1900" b="1" spc="-65" dirty="0">
                <a:solidFill>
                  <a:srgbClr val="006BA6"/>
                </a:solidFill>
                <a:latin typeface="Arial"/>
                <a:cs typeface="Arial"/>
              </a:rPr>
              <a:t>C</a:t>
            </a:r>
            <a:r>
              <a:rPr sz="1900" b="1" spc="-55" dirty="0">
                <a:solidFill>
                  <a:srgbClr val="006BA6"/>
                </a:solidFill>
                <a:latin typeface="Arial"/>
                <a:cs typeface="Arial"/>
              </a:rPr>
              <a:t>E</a:t>
            </a:r>
            <a:r>
              <a:rPr sz="1900" b="1" spc="-30" dirty="0">
                <a:solidFill>
                  <a:srgbClr val="006BA6"/>
                </a:solidFill>
                <a:latin typeface="Arial"/>
                <a:cs typeface="Arial"/>
              </a:rPr>
              <a:t>R </a:t>
            </a:r>
            <a:r>
              <a:rPr sz="1900" b="1" spc="-40" dirty="0">
                <a:solidFill>
                  <a:srgbClr val="006BA6"/>
                </a:solidFill>
                <a:latin typeface="Arial"/>
                <a:cs typeface="Arial"/>
              </a:rPr>
              <a:t>R</a:t>
            </a:r>
            <a:r>
              <a:rPr sz="1900" b="1" spc="-55" dirty="0">
                <a:solidFill>
                  <a:srgbClr val="006BA6"/>
                </a:solidFill>
                <a:latin typeface="Arial"/>
                <a:cs typeface="Arial"/>
              </a:rPr>
              <a:t>E</a:t>
            </a:r>
            <a:r>
              <a:rPr sz="1900" b="1" spc="-70" dirty="0">
                <a:solidFill>
                  <a:srgbClr val="006BA6"/>
                </a:solidFill>
                <a:latin typeface="Arial"/>
                <a:cs typeface="Arial"/>
              </a:rPr>
              <a:t>P</a:t>
            </a:r>
            <a:r>
              <a:rPr sz="1900" b="1" spc="-40" dirty="0">
                <a:solidFill>
                  <a:srgbClr val="006BA6"/>
                </a:solidFill>
                <a:latin typeface="Arial"/>
                <a:cs typeface="Arial"/>
              </a:rPr>
              <a:t>O</a:t>
            </a:r>
            <a:r>
              <a:rPr sz="1900" b="1" spc="-55" dirty="0">
                <a:solidFill>
                  <a:srgbClr val="006BA6"/>
                </a:solidFill>
                <a:latin typeface="Arial"/>
                <a:cs typeface="Arial"/>
              </a:rPr>
              <a:t>R</a:t>
            </a:r>
            <a:r>
              <a:rPr sz="1900" b="1" spc="-35" dirty="0">
                <a:solidFill>
                  <a:srgbClr val="006BA6"/>
                </a:solidFill>
                <a:latin typeface="Arial"/>
                <a:cs typeface="Arial"/>
              </a:rPr>
              <a:t>T</a:t>
            </a:r>
            <a:r>
              <a:rPr sz="1900" b="1" spc="-30" dirty="0">
                <a:solidFill>
                  <a:srgbClr val="006BA6"/>
                </a:solidFill>
                <a:latin typeface="Arial"/>
                <a:cs typeface="Arial"/>
              </a:rPr>
              <a:t> </a:t>
            </a:r>
            <a:r>
              <a:rPr lang="en-US" sz="1900" b="1" spc="-40" dirty="0">
                <a:solidFill>
                  <a:srgbClr val="006BA6"/>
                </a:solidFill>
                <a:latin typeface="Arial"/>
                <a:cs typeface="Arial"/>
              </a:rPr>
              <a:t>2017</a:t>
            </a:r>
            <a:endParaRPr sz="1900" dirty="0">
              <a:latin typeface="Arial"/>
              <a:cs typeface="Arial"/>
            </a:endParaRPr>
          </a:p>
          <a:p>
            <a:pPr marL="12700" marR="802005">
              <a:lnSpc>
                <a:spcPct val="153500"/>
              </a:lnSpc>
            </a:pPr>
            <a:endParaRPr lang="en-US" sz="1900" b="1" spc="-45" dirty="0">
              <a:solidFill>
                <a:srgbClr val="006BA6"/>
              </a:solidFill>
              <a:latin typeface="Arial"/>
              <a:cs typeface="Arial"/>
            </a:endParaRPr>
          </a:p>
          <a:p>
            <a:pPr marL="12700" marR="802005">
              <a:lnSpc>
                <a:spcPct val="153500"/>
              </a:lnSpc>
            </a:pPr>
            <a:r>
              <a:rPr sz="1900" b="1" spc="-45" dirty="0">
                <a:solidFill>
                  <a:srgbClr val="006BA6"/>
                </a:solidFill>
                <a:latin typeface="Arial"/>
                <a:cs typeface="Arial"/>
              </a:rPr>
              <a:t>M</a:t>
            </a:r>
            <a:r>
              <a:rPr sz="1900" b="1" spc="-55" dirty="0">
                <a:solidFill>
                  <a:srgbClr val="006BA6"/>
                </a:solidFill>
                <a:latin typeface="Arial"/>
                <a:cs typeface="Arial"/>
              </a:rPr>
              <a:t>E</a:t>
            </a:r>
            <a:r>
              <a:rPr sz="1900" b="1" spc="-45" dirty="0">
                <a:solidFill>
                  <a:srgbClr val="006BA6"/>
                </a:solidFill>
                <a:latin typeface="Arial"/>
                <a:cs typeface="Arial"/>
              </a:rPr>
              <a:t>D</a:t>
            </a:r>
            <a:r>
              <a:rPr sz="1900" b="1" spc="-30" dirty="0">
                <a:solidFill>
                  <a:srgbClr val="006BA6"/>
                </a:solidFill>
                <a:latin typeface="Arial"/>
                <a:cs typeface="Arial"/>
              </a:rPr>
              <a:t>I</a:t>
            </a:r>
            <a:r>
              <a:rPr sz="1900" b="1" spc="-85" dirty="0">
                <a:solidFill>
                  <a:srgbClr val="006BA6"/>
                </a:solidFill>
                <a:latin typeface="Arial"/>
                <a:cs typeface="Arial"/>
              </a:rPr>
              <a:t>C</a:t>
            </a:r>
            <a:r>
              <a:rPr sz="1900" b="1" spc="-45" dirty="0">
                <a:solidFill>
                  <a:srgbClr val="006BA6"/>
                </a:solidFill>
                <a:latin typeface="Arial"/>
                <a:cs typeface="Arial"/>
              </a:rPr>
              <a:t>A</a:t>
            </a:r>
            <a:r>
              <a:rPr sz="1900" b="1" spc="-35" dirty="0">
                <a:solidFill>
                  <a:srgbClr val="006BA6"/>
                </a:solidFill>
                <a:latin typeface="Arial"/>
                <a:cs typeface="Arial"/>
              </a:rPr>
              <a:t>L</a:t>
            </a:r>
            <a:r>
              <a:rPr sz="1900" b="1" spc="-30" dirty="0">
                <a:solidFill>
                  <a:srgbClr val="006BA6"/>
                </a:solidFill>
                <a:latin typeface="Arial"/>
                <a:cs typeface="Arial"/>
              </a:rPr>
              <a:t> </a:t>
            </a:r>
            <a:r>
              <a:rPr sz="1900" b="1" spc="-65" dirty="0">
                <a:solidFill>
                  <a:srgbClr val="006BA6"/>
                </a:solidFill>
                <a:latin typeface="Arial"/>
                <a:cs typeface="Arial"/>
              </a:rPr>
              <a:t>C</a:t>
            </a:r>
            <a:r>
              <a:rPr sz="1900" b="1" spc="-45" dirty="0">
                <a:solidFill>
                  <a:srgbClr val="006BA6"/>
                </a:solidFill>
                <a:latin typeface="Arial"/>
                <a:cs typeface="Arial"/>
              </a:rPr>
              <a:t>E</a:t>
            </a:r>
            <a:r>
              <a:rPr sz="1900" b="1" spc="-60" dirty="0">
                <a:solidFill>
                  <a:srgbClr val="006BA6"/>
                </a:solidFill>
                <a:latin typeface="Arial"/>
                <a:cs typeface="Arial"/>
              </a:rPr>
              <a:t>NT</a:t>
            </a:r>
            <a:r>
              <a:rPr sz="1900" b="1" spc="-45" dirty="0">
                <a:solidFill>
                  <a:srgbClr val="006BA6"/>
                </a:solidFill>
                <a:latin typeface="Arial"/>
                <a:cs typeface="Arial"/>
              </a:rPr>
              <a:t>ER</a:t>
            </a:r>
            <a:endParaRPr sz="1900" dirty="0">
              <a:latin typeface="Arial"/>
              <a:cs typeface="Arial"/>
            </a:endParaRPr>
          </a:p>
        </p:txBody>
      </p:sp>
      <p:sp>
        <p:nvSpPr>
          <p:cNvPr id="10" name="object 5"/>
          <p:cNvSpPr txBox="1"/>
          <p:nvPr userDrawn="1"/>
        </p:nvSpPr>
        <p:spPr>
          <a:xfrm>
            <a:off x="554228" y="6642257"/>
            <a:ext cx="2840934" cy="841248"/>
          </a:xfrm>
          <a:prstGeom prst="rect">
            <a:avLst/>
          </a:prstGeom>
          <a:solidFill>
            <a:schemeClr val="bg1">
              <a:alpha val="70000"/>
            </a:schemeClr>
          </a:solidFill>
        </p:spPr>
        <p:txBody>
          <a:bodyPr vert="horz" wrap="square" lIns="91440" tIns="91440" rIns="91440" bIns="91440" rtlCol="0">
            <a:spAutoFit/>
          </a:bodyPr>
          <a:lstStyle/>
          <a:p>
            <a:pPr marL="12700">
              <a:lnSpc>
                <a:spcPct val="100000"/>
              </a:lnSpc>
            </a:pPr>
            <a:r>
              <a:rPr sz="1200" b="1" spc="-40" dirty="0">
                <a:solidFill>
                  <a:srgbClr val="006BA6"/>
                </a:solidFill>
                <a:latin typeface="Arial"/>
                <a:cs typeface="Arial"/>
              </a:rPr>
              <a:t>T</a:t>
            </a:r>
            <a:r>
              <a:rPr sz="1200" b="1" spc="-25" dirty="0">
                <a:solidFill>
                  <a:srgbClr val="006BA6"/>
                </a:solidFill>
                <a:latin typeface="Arial"/>
                <a:cs typeface="Arial"/>
              </a:rPr>
              <a:t>HE</a:t>
            </a:r>
            <a:r>
              <a:rPr sz="1200" b="1" spc="-20" dirty="0">
                <a:solidFill>
                  <a:srgbClr val="006BA6"/>
                </a:solidFill>
                <a:latin typeface="Arial"/>
                <a:cs typeface="Arial"/>
              </a:rPr>
              <a:t> </a:t>
            </a:r>
            <a:r>
              <a:rPr sz="1200" b="1" spc="-55" dirty="0">
                <a:solidFill>
                  <a:srgbClr val="006BA6"/>
                </a:solidFill>
                <a:latin typeface="Arial"/>
                <a:cs typeface="Arial"/>
              </a:rPr>
              <a:t>P</a:t>
            </a:r>
            <a:r>
              <a:rPr sz="1200" b="1" spc="-30" dirty="0">
                <a:solidFill>
                  <a:srgbClr val="006BA6"/>
                </a:solidFill>
                <a:latin typeface="Arial"/>
                <a:cs typeface="Arial"/>
              </a:rPr>
              <a:t>E</a:t>
            </a:r>
            <a:r>
              <a:rPr sz="1200" b="1" spc="-25" dirty="0">
                <a:solidFill>
                  <a:srgbClr val="006BA6"/>
                </a:solidFill>
                <a:latin typeface="Arial"/>
                <a:cs typeface="Arial"/>
              </a:rPr>
              <a:t>R</a:t>
            </a:r>
            <a:r>
              <a:rPr sz="1200" b="1" spc="-20" dirty="0">
                <a:solidFill>
                  <a:srgbClr val="006BA6"/>
                </a:solidFill>
                <a:latin typeface="Arial"/>
                <a:cs typeface="Arial"/>
              </a:rPr>
              <a:t>M</a:t>
            </a:r>
            <a:r>
              <a:rPr sz="1200" b="1" spc="-25" dirty="0">
                <a:solidFill>
                  <a:srgbClr val="006BA6"/>
                </a:solidFill>
                <a:latin typeface="Arial"/>
                <a:cs typeface="Arial"/>
              </a:rPr>
              <a:t>A</a:t>
            </a:r>
            <a:r>
              <a:rPr sz="1200" b="1" spc="-30" dirty="0">
                <a:solidFill>
                  <a:srgbClr val="006BA6"/>
                </a:solidFill>
                <a:latin typeface="Arial"/>
                <a:cs typeface="Arial"/>
              </a:rPr>
              <a:t>NE</a:t>
            </a:r>
            <a:r>
              <a:rPr sz="1200" b="1" spc="-40" dirty="0">
                <a:solidFill>
                  <a:srgbClr val="006BA6"/>
                </a:solidFill>
                <a:latin typeface="Arial"/>
                <a:cs typeface="Arial"/>
              </a:rPr>
              <a:t>NT</a:t>
            </a:r>
            <a:r>
              <a:rPr sz="1200" b="1" spc="-25" dirty="0">
                <a:solidFill>
                  <a:srgbClr val="006BA6"/>
                </a:solidFill>
                <a:latin typeface="Arial"/>
                <a:cs typeface="Arial"/>
              </a:rPr>
              <a:t>E</a:t>
            </a:r>
            <a:r>
              <a:rPr sz="1200" b="1" spc="-20" dirty="0">
                <a:solidFill>
                  <a:srgbClr val="006BA6"/>
                </a:solidFill>
                <a:latin typeface="Arial"/>
                <a:cs typeface="Arial"/>
              </a:rPr>
              <a:t> </a:t>
            </a:r>
            <a:r>
              <a:rPr sz="1200" b="1" spc="-25" dirty="0">
                <a:solidFill>
                  <a:srgbClr val="006BA6"/>
                </a:solidFill>
                <a:latin typeface="Arial"/>
                <a:cs typeface="Arial"/>
              </a:rPr>
              <a:t>M</a:t>
            </a:r>
            <a:r>
              <a:rPr sz="1200" b="1" spc="-30" dirty="0">
                <a:solidFill>
                  <a:srgbClr val="006BA6"/>
                </a:solidFill>
                <a:latin typeface="Arial"/>
                <a:cs typeface="Arial"/>
              </a:rPr>
              <a:t>E</a:t>
            </a:r>
            <a:r>
              <a:rPr sz="1200" b="1" spc="-25" dirty="0">
                <a:solidFill>
                  <a:srgbClr val="006BA6"/>
                </a:solidFill>
                <a:latin typeface="Arial"/>
                <a:cs typeface="Arial"/>
              </a:rPr>
              <a:t>D</a:t>
            </a:r>
            <a:r>
              <a:rPr sz="1200" b="1" spc="-15" dirty="0">
                <a:solidFill>
                  <a:srgbClr val="006BA6"/>
                </a:solidFill>
                <a:latin typeface="Arial"/>
                <a:cs typeface="Arial"/>
              </a:rPr>
              <a:t>I</a:t>
            </a:r>
            <a:r>
              <a:rPr sz="1200" b="1" spc="-55" dirty="0">
                <a:solidFill>
                  <a:srgbClr val="006BA6"/>
                </a:solidFill>
                <a:latin typeface="Arial"/>
                <a:cs typeface="Arial"/>
              </a:rPr>
              <a:t>C</a:t>
            </a:r>
            <a:r>
              <a:rPr sz="1200" b="1" spc="-25" dirty="0">
                <a:solidFill>
                  <a:srgbClr val="006BA6"/>
                </a:solidFill>
                <a:latin typeface="Arial"/>
                <a:cs typeface="Arial"/>
              </a:rPr>
              <a:t>AL</a:t>
            </a:r>
            <a:r>
              <a:rPr sz="1200" b="1" spc="-20" dirty="0">
                <a:solidFill>
                  <a:srgbClr val="006BA6"/>
                </a:solidFill>
                <a:latin typeface="Arial"/>
                <a:cs typeface="Arial"/>
              </a:rPr>
              <a:t> </a:t>
            </a:r>
            <a:r>
              <a:rPr sz="1200" b="1" spc="-35" dirty="0">
                <a:solidFill>
                  <a:srgbClr val="006BA6"/>
                </a:solidFill>
                <a:latin typeface="Arial"/>
                <a:cs typeface="Arial"/>
              </a:rPr>
              <a:t>G</a:t>
            </a:r>
            <a:r>
              <a:rPr sz="1200" b="1" spc="-50" dirty="0">
                <a:solidFill>
                  <a:srgbClr val="006BA6"/>
                </a:solidFill>
                <a:latin typeface="Arial"/>
                <a:cs typeface="Arial"/>
              </a:rPr>
              <a:t>R</a:t>
            </a:r>
            <a:r>
              <a:rPr sz="1200" b="1" spc="-40" dirty="0">
                <a:solidFill>
                  <a:srgbClr val="006BA6"/>
                </a:solidFill>
                <a:latin typeface="Arial"/>
                <a:cs typeface="Arial"/>
              </a:rPr>
              <a:t>O</a:t>
            </a:r>
            <a:r>
              <a:rPr sz="1200" b="1" spc="-30" dirty="0">
                <a:solidFill>
                  <a:srgbClr val="006BA6"/>
                </a:solidFill>
                <a:latin typeface="Arial"/>
                <a:cs typeface="Arial"/>
              </a:rPr>
              <a:t>U</a:t>
            </a:r>
            <a:r>
              <a:rPr sz="1200" b="1" spc="-25" dirty="0">
                <a:solidFill>
                  <a:srgbClr val="006BA6"/>
                </a:solidFill>
                <a:latin typeface="Arial"/>
                <a:cs typeface="Arial"/>
              </a:rPr>
              <a:t>P</a:t>
            </a:r>
            <a:endParaRPr sz="1200" dirty="0">
              <a:latin typeface="Arial"/>
              <a:cs typeface="Arial"/>
            </a:endParaRPr>
          </a:p>
          <a:p>
            <a:pPr marL="12700" marR="5080">
              <a:lnSpc>
                <a:spcPct val="111100"/>
              </a:lnSpc>
              <a:spcBef>
                <a:spcPts val="900"/>
              </a:spcBef>
            </a:pPr>
            <a:r>
              <a:rPr sz="1200" spc="-40" dirty="0">
                <a:solidFill>
                  <a:srgbClr val="4C4D4F"/>
                </a:solidFill>
                <a:latin typeface="Arial"/>
                <a:cs typeface="Arial"/>
              </a:rPr>
              <a:t>C</a:t>
            </a:r>
            <a:r>
              <a:rPr sz="1200" spc="-20" dirty="0">
                <a:solidFill>
                  <a:srgbClr val="4C4D4F"/>
                </a:solidFill>
                <a:latin typeface="Arial"/>
                <a:cs typeface="Arial"/>
              </a:rPr>
              <a:t>A</a:t>
            </a:r>
            <a:r>
              <a:rPr sz="1200" spc="-25" dirty="0">
                <a:solidFill>
                  <a:srgbClr val="4C4D4F"/>
                </a:solidFill>
                <a:latin typeface="Arial"/>
                <a:cs typeface="Arial"/>
              </a:rPr>
              <a:t>N</a:t>
            </a:r>
            <a:r>
              <a:rPr sz="1200" spc="-30" dirty="0">
                <a:solidFill>
                  <a:srgbClr val="4C4D4F"/>
                </a:solidFill>
                <a:latin typeface="Arial"/>
                <a:cs typeface="Arial"/>
              </a:rPr>
              <a:t>C</a:t>
            </a:r>
            <a:r>
              <a:rPr sz="1200" spc="-45" dirty="0">
                <a:solidFill>
                  <a:srgbClr val="4C4D4F"/>
                </a:solidFill>
                <a:latin typeface="Arial"/>
                <a:cs typeface="Arial"/>
              </a:rPr>
              <a:t>E</a:t>
            </a:r>
            <a:r>
              <a:rPr sz="1200" spc="-20" dirty="0">
                <a:solidFill>
                  <a:srgbClr val="4C4D4F"/>
                </a:solidFill>
                <a:latin typeface="Arial"/>
                <a:cs typeface="Arial"/>
              </a:rPr>
              <a:t>R </a:t>
            </a:r>
            <a:r>
              <a:rPr sz="1200" spc="-35" dirty="0">
                <a:solidFill>
                  <a:srgbClr val="4C4D4F"/>
                </a:solidFill>
                <a:latin typeface="Arial"/>
                <a:cs typeface="Arial"/>
              </a:rPr>
              <a:t>C</a:t>
            </a:r>
            <a:r>
              <a:rPr sz="1200" spc="-30" dirty="0">
                <a:solidFill>
                  <a:srgbClr val="4C4D4F"/>
                </a:solidFill>
                <a:latin typeface="Arial"/>
                <a:cs typeface="Arial"/>
              </a:rPr>
              <a:t>O</a:t>
            </a:r>
            <a:r>
              <a:rPr sz="1200" spc="-20" dirty="0">
                <a:solidFill>
                  <a:srgbClr val="4C4D4F"/>
                </a:solidFill>
                <a:latin typeface="Arial"/>
                <a:cs typeface="Arial"/>
              </a:rPr>
              <a:t>M</a:t>
            </a:r>
            <a:r>
              <a:rPr sz="1200" spc="-30" dirty="0">
                <a:solidFill>
                  <a:srgbClr val="4C4D4F"/>
                </a:solidFill>
                <a:latin typeface="Arial"/>
                <a:cs typeface="Arial"/>
              </a:rPr>
              <a:t>MI</a:t>
            </a:r>
            <a:r>
              <a:rPr sz="1200" spc="-5" dirty="0">
                <a:solidFill>
                  <a:srgbClr val="4C4D4F"/>
                </a:solidFill>
                <a:latin typeface="Arial"/>
                <a:cs typeface="Arial"/>
              </a:rPr>
              <a:t>T</a:t>
            </a:r>
            <a:r>
              <a:rPr sz="1200" spc="-35" dirty="0">
                <a:solidFill>
                  <a:srgbClr val="4C4D4F"/>
                </a:solidFill>
                <a:latin typeface="Arial"/>
                <a:cs typeface="Arial"/>
              </a:rPr>
              <a:t>T</a:t>
            </a:r>
            <a:r>
              <a:rPr sz="1200" spc="-50" dirty="0">
                <a:solidFill>
                  <a:srgbClr val="4C4D4F"/>
                </a:solidFill>
                <a:latin typeface="Arial"/>
                <a:cs typeface="Arial"/>
              </a:rPr>
              <a:t>E</a:t>
            </a:r>
            <a:r>
              <a:rPr sz="1200" spc="-25" dirty="0">
                <a:solidFill>
                  <a:srgbClr val="4C4D4F"/>
                </a:solidFill>
                <a:latin typeface="Arial"/>
                <a:cs typeface="Arial"/>
              </a:rPr>
              <a:t>E</a:t>
            </a:r>
            <a:r>
              <a:rPr sz="1200" spc="-10" dirty="0">
                <a:solidFill>
                  <a:srgbClr val="4C4D4F"/>
                </a:solidFill>
                <a:latin typeface="Arial"/>
                <a:cs typeface="Arial"/>
              </a:rPr>
              <a:t> </a:t>
            </a:r>
            <a:br>
              <a:rPr lang="en-US" sz="1200" spc="-10" dirty="0">
                <a:solidFill>
                  <a:srgbClr val="4C4D4F"/>
                </a:solidFill>
                <a:latin typeface="Arial"/>
                <a:cs typeface="Arial"/>
              </a:rPr>
            </a:br>
            <a:r>
              <a:rPr sz="1200" spc="-30" dirty="0">
                <a:solidFill>
                  <a:srgbClr val="4C4D4F"/>
                </a:solidFill>
                <a:latin typeface="Arial"/>
                <a:cs typeface="Arial"/>
              </a:rPr>
              <a:t>D</a:t>
            </a:r>
            <a:r>
              <a:rPr sz="1200" spc="-65" dirty="0">
                <a:solidFill>
                  <a:srgbClr val="4C4D4F"/>
                </a:solidFill>
                <a:latin typeface="Arial"/>
                <a:cs typeface="Arial"/>
              </a:rPr>
              <a:t>E</a:t>
            </a:r>
            <a:r>
              <a:rPr sz="1200" spc="-30" dirty="0">
                <a:solidFill>
                  <a:srgbClr val="4C4D4F"/>
                </a:solidFill>
                <a:latin typeface="Arial"/>
                <a:cs typeface="Arial"/>
              </a:rPr>
              <a:t>C</a:t>
            </a:r>
            <a:r>
              <a:rPr sz="1200" spc="-45" dirty="0">
                <a:solidFill>
                  <a:srgbClr val="4C4D4F"/>
                </a:solidFill>
                <a:latin typeface="Arial"/>
                <a:cs typeface="Arial"/>
              </a:rPr>
              <a:t>E</a:t>
            </a:r>
            <a:r>
              <a:rPr sz="1200" spc="-20" dirty="0">
                <a:solidFill>
                  <a:srgbClr val="4C4D4F"/>
                </a:solidFill>
                <a:latin typeface="Arial"/>
                <a:cs typeface="Arial"/>
              </a:rPr>
              <a:t>M</a:t>
            </a:r>
            <a:r>
              <a:rPr sz="1200" spc="-35" dirty="0">
                <a:solidFill>
                  <a:srgbClr val="4C4D4F"/>
                </a:solidFill>
                <a:latin typeface="Arial"/>
                <a:cs typeface="Arial"/>
              </a:rPr>
              <a:t>B</a:t>
            </a:r>
            <a:r>
              <a:rPr sz="1200" spc="-50" dirty="0">
                <a:solidFill>
                  <a:srgbClr val="4C4D4F"/>
                </a:solidFill>
                <a:latin typeface="Arial"/>
                <a:cs typeface="Arial"/>
              </a:rPr>
              <a:t>E</a:t>
            </a:r>
            <a:r>
              <a:rPr sz="1200" spc="-20" dirty="0">
                <a:solidFill>
                  <a:srgbClr val="4C4D4F"/>
                </a:solidFill>
                <a:latin typeface="Arial"/>
                <a:cs typeface="Arial"/>
              </a:rPr>
              <a:t>R </a:t>
            </a:r>
            <a:r>
              <a:rPr lang="en-US" sz="1200" spc="-30" dirty="0">
                <a:solidFill>
                  <a:srgbClr val="4C4D4F"/>
                </a:solidFill>
                <a:latin typeface="Arial"/>
                <a:cs typeface="Arial"/>
              </a:rPr>
              <a:t>2017</a:t>
            </a:r>
            <a:endParaRPr sz="1200" dirty="0">
              <a:latin typeface="Arial"/>
              <a:cs typeface="Arial"/>
            </a:endParaRPr>
          </a:p>
        </p:txBody>
      </p:sp>
      <p:pic>
        <p:nvPicPr>
          <p:cNvPr id="42" name="Picture 4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48057" y="7128984"/>
            <a:ext cx="3151357" cy="35602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txBox="1"/>
          <p:nvPr userDrawn="1"/>
        </p:nvSpPr>
        <p:spPr>
          <a:xfrm>
            <a:off x="4937350" y="7473949"/>
            <a:ext cx="176530" cy="177800"/>
          </a:xfrm>
          <a:prstGeom prst="rect">
            <a:avLst/>
          </a:prstGeom>
        </p:spPr>
        <p:txBody>
          <a:bodyPr vert="horz" wrap="square" lIns="0" tIns="0" rIns="0" bIns="0" rtlCol="0">
            <a:spAutoFit/>
          </a:bodyPr>
          <a:lstStyle/>
          <a:p>
            <a:pPr marL="12700">
              <a:lnSpc>
                <a:spcPct val="100000"/>
              </a:lnSpc>
            </a:pPr>
            <a:r>
              <a:rPr sz="1200" spc="-80" dirty="0">
                <a:solidFill>
                  <a:srgbClr val="231F20"/>
                </a:solidFill>
                <a:latin typeface="Arial"/>
                <a:cs typeface="Arial"/>
              </a:rPr>
              <a:t>10</a:t>
            </a:r>
            <a:endParaRPr sz="1200">
              <a:latin typeface="Arial"/>
              <a:cs typeface="Arial"/>
            </a:endParaRPr>
          </a:p>
        </p:txBody>
      </p:sp>
      <p:sp>
        <p:nvSpPr>
          <p:cNvPr id="8" name="object 3"/>
          <p:cNvSpPr txBox="1"/>
          <p:nvPr userDrawn="1"/>
        </p:nvSpPr>
        <p:spPr>
          <a:xfrm>
            <a:off x="1358900" y="798503"/>
            <a:ext cx="7300595" cy="3816350"/>
          </a:xfrm>
          <a:prstGeom prst="rect">
            <a:avLst/>
          </a:prstGeom>
        </p:spPr>
        <p:txBody>
          <a:bodyPr vert="horz" wrap="square" lIns="0" tIns="0" rIns="0" bIns="0" rtlCol="0">
            <a:spAutoFit/>
          </a:bodyPr>
          <a:lstStyle/>
          <a:p>
            <a:pPr marL="12700">
              <a:lnSpc>
                <a:spcPct val="100000"/>
              </a:lnSpc>
            </a:pPr>
            <a:r>
              <a:rPr sz="2000" b="1" spc="-45" dirty="0">
                <a:solidFill>
                  <a:srgbClr val="006BA6"/>
                </a:solidFill>
                <a:latin typeface="Arial"/>
                <a:cs typeface="Arial"/>
              </a:rPr>
              <a:t>T</a:t>
            </a:r>
            <a:r>
              <a:rPr sz="2000" b="1" spc="-30" dirty="0">
                <a:solidFill>
                  <a:srgbClr val="006BA6"/>
                </a:solidFill>
                <a:latin typeface="Arial"/>
                <a:cs typeface="Arial"/>
              </a:rPr>
              <a:t>R</a:t>
            </a:r>
            <a:r>
              <a:rPr sz="2000" b="1" spc="-50" dirty="0">
                <a:solidFill>
                  <a:srgbClr val="006BA6"/>
                </a:solidFill>
                <a:latin typeface="Arial"/>
                <a:cs typeface="Arial"/>
              </a:rPr>
              <a:t>E</a:t>
            </a:r>
            <a:r>
              <a:rPr sz="2000" b="1" spc="-40" dirty="0">
                <a:solidFill>
                  <a:srgbClr val="006BA6"/>
                </a:solidFill>
                <a:latin typeface="Arial"/>
                <a:cs typeface="Arial"/>
              </a:rPr>
              <a:t>N</a:t>
            </a:r>
            <a:r>
              <a:rPr sz="2000" b="1" spc="-50" dirty="0">
                <a:solidFill>
                  <a:srgbClr val="006BA6"/>
                </a:solidFill>
                <a:latin typeface="Arial"/>
                <a:cs typeface="Arial"/>
              </a:rPr>
              <a:t>D</a:t>
            </a:r>
            <a:r>
              <a:rPr sz="2000" b="1" spc="-30" dirty="0">
                <a:solidFill>
                  <a:srgbClr val="006BA6"/>
                </a:solidFill>
                <a:latin typeface="Arial"/>
                <a:cs typeface="Arial"/>
              </a:rPr>
              <a:t>S</a:t>
            </a:r>
            <a:r>
              <a:rPr sz="2000" b="1" spc="-15" dirty="0">
                <a:solidFill>
                  <a:srgbClr val="006BA6"/>
                </a:solidFill>
                <a:latin typeface="Arial"/>
                <a:cs typeface="Arial"/>
              </a:rPr>
              <a:t> </a:t>
            </a:r>
            <a:r>
              <a:rPr sz="2000" spc="-30" dirty="0">
                <a:solidFill>
                  <a:srgbClr val="006BA6"/>
                </a:solidFill>
                <a:latin typeface="Arial"/>
                <a:cs typeface="Arial"/>
              </a:rPr>
              <a:t>i</a:t>
            </a:r>
            <a:r>
              <a:rPr sz="2000" spc="-25" dirty="0">
                <a:solidFill>
                  <a:srgbClr val="006BA6"/>
                </a:solidFill>
                <a:latin typeface="Arial"/>
                <a:cs typeface="Arial"/>
              </a:rPr>
              <a:t>n</a:t>
            </a:r>
            <a:r>
              <a:rPr sz="2000" spc="-15" dirty="0">
                <a:solidFill>
                  <a:srgbClr val="006BA6"/>
                </a:solidFill>
                <a:latin typeface="Arial"/>
                <a:cs typeface="Arial"/>
              </a:rPr>
              <a:t> </a:t>
            </a:r>
            <a:r>
              <a:rPr sz="2000" spc="-45" dirty="0">
                <a:solidFill>
                  <a:srgbClr val="006BA6"/>
                </a:solidFill>
                <a:latin typeface="Arial"/>
                <a:cs typeface="Arial"/>
              </a:rPr>
              <a:t>Can</a:t>
            </a:r>
            <a:r>
              <a:rPr sz="2000" spc="-10" dirty="0">
                <a:solidFill>
                  <a:srgbClr val="006BA6"/>
                </a:solidFill>
                <a:latin typeface="Arial"/>
                <a:cs typeface="Arial"/>
              </a:rPr>
              <a:t>c</a:t>
            </a:r>
            <a:r>
              <a:rPr sz="2000" spc="-40" dirty="0">
                <a:solidFill>
                  <a:srgbClr val="006BA6"/>
                </a:solidFill>
                <a:latin typeface="Arial"/>
                <a:cs typeface="Arial"/>
              </a:rPr>
              <a:t>e</a:t>
            </a:r>
            <a:r>
              <a:rPr sz="2000" spc="-15" dirty="0">
                <a:solidFill>
                  <a:srgbClr val="006BA6"/>
                </a:solidFill>
                <a:latin typeface="Arial"/>
                <a:cs typeface="Arial"/>
              </a:rPr>
              <a:t>r </a:t>
            </a:r>
            <a:r>
              <a:rPr sz="2000" spc="-35" dirty="0">
                <a:solidFill>
                  <a:srgbClr val="006BA6"/>
                </a:solidFill>
                <a:latin typeface="Arial"/>
                <a:cs typeface="Arial"/>
              </a:rPr>
              <a:t>D</a:t>
            </a:r>
            <a:r>
              <a:rPr sz="2000" spc="-40" dirty="0">
                <a:solidFill>
                  <a:srgbClr val="006BA6"/>
                </a:solidFill>
                <a:latin typeface="Arial"/>
                <a:cs typeface="Arial"/>
              </a:rPr>
              <a:t>iagnos</a:t>
            </a:r>
            <a:r>
              <a:rPr sz="2000" spc="-25" dirty="0">
                <a:solidFill>
                  <a:srgbClr val="006BA6"/>
                </a:solidFill>
                <a:latin typeface="Arial"/>
                <a:cs typeface="Arial"/>
              </a:rPr>
              <a:t>i</a:t>
            </a:r>
            <a:r>
              <a:rPr sz="2000" spc="-20" dirty="0">
                <a:solidFill>
                  <a:srgbClr val="006BA6"/>
                </a:solidFill>
                <a:latin typeface="Arial"/>
                <a:cs typeface="Arial"/>
              </a:rPr>
              <a:t>s</a:t>
            </a:r>
            <a:endParaRPr sz="2000">
              <a:latin typeface="Arial"/>
              <a:cs typeface="Arial"/>
            </a:endParaRPr>
          </a:p>
          <a:p>
            <a:pPr marL="12700" marR="5080">
              <a:lnSpc>
                <a:spcPct val="141000"/>
              </a:lnSpc>
              <a:spcBef>
                <a:spcPts val="940"/>
              </a:spcBef>
            </a:pPr>
            <a:r>
              <a:rPr sz="1300" spc="-35" dirty="0">
                <a:solidFill>
                  <a:srgbClr val="4C4D4F"/>
                </a:solidFill>
                <a:latin typeface="Arial"/>
                <a:cs typeface="Arial"/>
              </a:rPr>
              <a:t>T</a:t>
            </a:r>
            <a:r>
              <a:rPr sz="1300" spc="-30" dirty="0">
                <a:solidFill>
                  <a:srgbClr val="4C4D4F"/>
                </a:solidFill>
                <a:latin typeface="Arial"/>
                <a:cs typeface="Arial"/>
              </a:rPr>
              <a:t>h</a:t>
            </a:r>
            <a:r>
              <a:rPr sz="1300" spc="-15" dirty="0">
                <a:solidFill>
                  <a:srgbClr val="4C4D4F"/>
                </a:solidFill>
                <a:latin typeface="Arial"/>
                <a:cs typeface="Arial"/>
              </a:rPr>
              <a:t>e</a:t>
            </a:r>
            <a:r>
              <a:rPr sz="1300" spc="-25"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25" dirty="0">
                <a:solidFill>
                  <a:srgbClr val="4C4D4F"/>
                </a:solidFill>
                <a:latin typeface="Arial"/>
                <a:cs typeface="Arial"/>
              </a:rPr>
              <a:t>re</a:t>
            </a:r>
            <a:r>
              <a:rPr sz="1300" spc="-35" dirty="0">
                <a:solidFill>
                  <a:srgbClr val="4C4D4F"/>
                </a:solidFill>
                <a:latin typeface="Arial"/>
                <a:cs typeface="Arial"/>
              </a:rPr>
              <a:t>g</a:t>
            </a:r>
            <a:r>
              <a:rPr sz="1300" spc="-25" dirty="0">
                <a:solidFill>
                  <a:srgbClr val="4C4D4F"/>
                </a:solidFill>
                <a:latin typeface="Arial"/>
                <a:cs typeface="Arial"/>
              </a:rPr>
              <a:t>i</a:t>
            </a:r>
            <a:r>
              <a:rPr sz="1300" spc="-35" dirty="0">
                <a:solidFill>
                  <a:srgbClr val="4C4D4F"/>
                </a:solidFill>
                <a:latin typeface="Arial"/>
                <a:cs typeface="Arial"/>
              </a:rPr>
              <a:t>s</a:t>
            </a:r>
            <a:r>
              <a:rPr sz="1300" spc="-25" dirty="0">
                <a:solidFill>
                  <a:srgbClr val="4C4D4F"/>
                </a:solidFill>
                <a:latin typeface="Arial"/>
                <a:cs typeface="Arial"/>
              </a:rPr>
              <a:t>t</a:t>
            </a:r>
            <a:r>
              <a:rPr sz="1300" spc="20" dirty="0">
                <a:solidFill>
                  <a:srgbClr val="4C4D4F"/>
                </a:solidFill>
                <a:latin typeface="Arial"/>
                <a:cs typeface="Arial"/>
              </a:rPr>
              <a:t>r</a:t>
            </a:r>
            <a:r>
              <a:rPr sz="1300" spc="-15" dirty="0">
                <a:solidFill>
                  <a:srgbClr val="4C4D4F"/>
                </a:solidFill>
                <a:latin typeface="Arial"/>
                <a:cs typeface="Arial"/>
              </a:rPr>
              <a:t>y</a:t>
            </a:r>
            <a:r>
              <a:rPr sz="1300" spc="-20" dirty="0">
                <a:solidFill>
                  <a:srgbClr val="4C4D4F"/>
                </a:solidFill>
                <a:latin typeface="Arial"/>
                <a:cs typeface="Arial"/>
              </a:rPr>
              <a:t> </a:t>
            </a:r>
            <a:r>
              <a:rPr sz="1300" spc="-25" dirty="0">
                <a:solidFill>
                  <a:srgbClr val="4C4D4F"/>
                </a:solidFill>
                <a:latin typeface="Arial"/>
                <a:cs typeface="Arial"/>
              </a:rPr>
              <a:t>i</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a</a:t>
            </a:r>
            <a:r>
              <a:rPr sz="1300" spc="-15" dirty="0">
                <a:solidFill>
                  <a:srgbClr val="4C4D4F"/>
                </a:solidFill>
                <a:latin typeface="Arial"/>
                <a:cs typeface="Arial"/>
              </a:rPr>
              <a:t>n</a:t>
            </a:r>
            <a:r>
              <a:rPr sz="1300" spc="-25" dirty="0">
                <a:solidFill>
                  <a:srgbClr val="4C4D4F"/>
                </a:solidFill>
                <a:latin typeface="Arial"/>
                <a:cs typeface="Arial"/>
              </a:rPr>
              <a:t> es</a:t>
            </a:r>
            <a:r>
              <a:rPr sz="1300" spc="-30" dirty="0">
                <a:solidFill>
                  <a:srgbClr val="4C4D4F"/>
                </a:solidFill>
                <a:latin typeface="Arial"/>
                <a:cs typeface="Arial"/>
              </a:rPr>
              <a:t>se</a:t>
            </a:r>
            <a:r>
              <a:rPr sz="1300" spc="-45" dirty="0">
                <a:solidFill>
                  <a:srgbClr val="4C4D4F"/>
                </a:solidFill>
                <a:latin typeface="Arial"/>
                <a:cs typeface="Arial"/>
              </a:rPr>
              <a:t>n</a:t>
            </a:r>
            <a:r>
              <a:rPr sz="1300" spc="-25" dirty="0">
                <a:solidFill>
                  <a:srgbClr val="4C4D4F"/>
                </a:solidFill>
                <a:latin typeface="Arial"/>
                <a:cs typeface="Arial"/>
              </a:rPr>
              <a:t>ti</a:t>
            </a:r>
            <a:r>
              <a:rPr sz="1300" spc="-35" dirty="0">
                <a:solidFill>
                  <a:srgbClr val="4C4D4F"/>
                </a:solidFill>
                <a:latin typeface="Arial"/>
                <a:cs typeface="Arial"/>
              </a:rPr>
              <a:t>a</a:t>
            </a:r>
            <a:r>
              <a:rPr sz="1300" spc="-10" dirty="0">
                <a:solidFill>
                  <a:srgbClr val="4C4D4F"/>
                </a:solidFill>
                <a:latin typeface="Arial"/>
                <a:cs typeface="Arial"/>
              </a:rPr>
              <a:t>l</a:t>
            </a:r>
            <a:r>
              <a:rPr sz="1300" spc="-25"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om</a:t>
            </a:r>
            <a:r>
              <a:rPr sz="1300" spc="-25" dirty="0">
                <a:solidFill>
                  <a:srgbClr val="4C4D4F"/>
                </a:solidFill>
                <a:latin typeface="Arial"/>
                <a:cs typeface="Arial"/>
              </a:rPr>
              <a:t>p</a:t>
            </a:r>
            <a:r>
              <a:rPr sz="1300" spc="-30" dirty="0">
                <a:solidFill>
                  <a:srgbClr val="4C4D4F"/>
                </a:solidFill>
                <a:latin typeface="Arial"/>
                <a:cs typeface="Arial"/>
              </a:rPr>
              <a:t>one</a:t>
            </a:r>
            <a:r>
              <a:rPr sz="1300" spc="-45" dirty="0">
                <a:solidFill>
                  <a:srgbClr val="4C4D4F"/>
                </a:solidFill>
                <a:latin typeface="Arial"/>
                <a:cs typeface="Arial"/>
              </a:rPr>
              <a:t>n</a:t>
            </a:r>
            <a:r>
              <a:rPr sz="1300" spc="-15" dirty="0">
                <a:solidFill>
                  <a:srgbClr val="4C4D4F"/>
                </a:solidFill>
                <a:latin typeface="Arial"/>
                <a:cs typeface="Arial"/>
              </a:rPr>
              <a:t>t</a:t>
            </a:r>
            <a:r>
              <a:rPr sz="1300" spc="-20"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25" dirty="0">
                <a:solidFill>
                  <a:srgbClr val="4C4D4F"/>
                </a:solidFill>
                <a:latin typeface="Arial"/>
                <a:cs typeface="Arial"/>
              </a:rPr>
              <a:t>t</a:t>
            </a:r>
            <a:r>
              <a:rPr sz="1300" spc="-30" dirty="0">
                <a:solidFill>
                  <a:srgbClr val="4C4D4F"/>
                </a:solidFill>
                <a:latin typeface="Arial"/>
                <a:cs typeface="Arial"/>
              </a:rPr>
              <a:t>h</a:t>
            </a:r>
            <a:r>
              <a:rPr sz="1300" spc="-15" dirty="0">
                <a:solidFill>
                  <a:srgbClr val="4C4D4F"/>
                </a:solidFill>
                <a:latin typeface="Arial"/>
                <a:cs typeface="Arial"/>
              </a:rPr>
              <a:t>e</a:t>
            </a:r>
            <a:r>
              <a:rPr sz="1300" spc="-25" dirty="0">
                <a:solidFill>
                  <a:srgbClr val="4C4D4F"/>
                </a:solidFill>
                <a:latin typeface="Arial"/>
                <a:cs typeface="Arial"/>
              </a:rPr>
              <a:t> C</a:t>
            </a:r>
            <a:r>
              <a:rPr sz="1300" spc="-35" dirty="0">
                <a:solidFill>
                  <a:srgbClr val="4C4D4F"/>
                </a:solidFill>
                <a:latin typeface="Arial"/>
                <a:cs typeface="Arial"/>
              </a:rPr>
              <a:t>om</a:t>
            </a:r>
            <a:r>
              <a:rPr sz="1300" spc="-45" dirty="0">
                <a:solidFill>
                  <a:srgbClr val="4C4D4F"/>
                </a:solidFill>
                <a:latin typeface="Arial"/>
                <a:cs typeface="Arial"/>
              </a:rPr>
              <a:t>m</a:t>
            </a:r>
            <a:r>
              <a:rPr sz="1300" spc="-25" dirty="0">
                <a:solidFill>
                  <a:srgbClr val="4C4D4F"/>
                </a:solidFill>
                <a:latin typeface="Arial"/>
                <a:cs typeface="Arial"/>
              </a:rPr>
              <a:t>is</a:t>
            </a:r>
            <a:r>
              <a:rPr sz="1300" spc="-35" dirty="0">
                <a:solidFill>
                  <a:srgbClr val="4C4D4F"/>
                </a:solidFill>
                <a:latin typeface="Arial"/>
                <a:cs typeface="Arial"/>
              </a:rPr>
              <a:t>s</a:t>
            </a:r>
            <a:r>
              <a:rPr sz="1300" spc="-20" dirty="0">
                <a:solidFill>
                  <a:srgbClr val="4C4D4F"/>
                </a:solidFill>
                <a:latin typeface="Arial"/>
                <a:cs typeface="Arial"/>
              </a:rPr>
              <a:t>i</a:t>
            </a:r>
            <a:r>
              <a:rPr sz="1300" spc="-30" dirty="0">
                <a:solidFill>
                  <a:srgbClr val="4C4D4F"/>
                </a:solidFill>
                <a:latin typeface="Arial"/>
                <a:cs typeface="Arial"/>
              </a:rPr>
              <a:t>o</a:t>
            </a:r>
            <a:r>
              <a:rPr sz="1300" spc="-15" dirty="0">
                <a:solidFill>
                  <a:srgbClr val="4C4D4F"/>
                </a:solidFill>
                <a:latin typeface="Arial"/>
                <a:cs typeface="Arial"/>
              </a:rPr>
              <a:t>n</a:t>
            </a:r>
            <a:r>
              <a:rPr sz="1300" spc="-25" dirty="0">
                <a:solidFill>
                  <a:srgbClr val="4C4D4F"/>
                </a:solidFill>
                <a:latin typeface="Arial"/>
                <a:cs typeface="Arial"/>
              </a:rPr>
              <a:t> </a:t>
            </a:r>
            <a:r>
              <a:rPr sz="1300" spc="-30" dirty="0">
                <a:solidFill>
                  <a:srgbClr val="4C4D4F"/>
                </a:solidFill>
                <a:latin typeface="Arial"/>
                <a:cs typeface="Arial"/>
              </a:rPr>
              <a:t>o</a:t>
            </a:r>
            <a:r>
              <a:rPr sz="1300" spc="-15" dirty="0">
                <a:solidFill>
                  <a:srgbClr val="4C4D4F"/>
                </a:solidFill>
                <a:latin typeface="Arial"/>
                <a:cs typeface="Arial"/>
              </a:rPr>
              <a:t>n</a:t>
            </a:r>
            <a:r>
              <a:rPr sz="1300" spc="-25" dirty="0">
                <a:solidFill>
                  <a:srgbClr val="4C4D4F"/>
                </a:solidFill>
                <a:latin typeface="Arial"/>
                <a:cs typeface="Arial"/>
              </a:rPr>
              <a:t> </a:t>
            </a:r>
            <a:r>
              <a:rPr sz="1300" spc="-35" dirty="0">
                <a:solidFill>
                  <a:srgbClr val="4C4D4F"/>
                </a:solidFill>
                <a:latin typeface="Arial"/>
                <a:cs typeface="Arial"/>
              </a:rPr>
              <a:t>Can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65" dirty="0">
                <a:solidFill>
                  <a:srgbClr val="4C4D4F"/>
                </a:solidFill>
                <a:latin typeface="Arial"/>
                <a:cs typeface="Arial"/>
              </a:rPr>
              <a:t>(</a:t>
            </a:r>
            <a:r>
              <a:rPr sz="1300" spc="-25" dirty="0">
                <a:solidFill>
                  <a:srgbClr val="4C4D4F"/>
                </a:solidFill>
                <a:latin typeface="Arial"/>
                <a:cs typeface="Arial"/>
              </a:rPr>
              <a:t>Co</a:t>
            </a:r>
            <a:r>
              <a:rPr sz="1300" spc="-95" dirty="0">
                <a:solidFill>
                  <a:srgbClr val="4C4D4F"/>
                </a:solidFill>
                <a:latin typeface="Arial"/>
                <a:cs typeface="Arial"/>
              </a:rPr>
              <a:t>C</a:t>
            </a:r>
            <a:r>
              <a:rPr sz="1300" spc="-10" dirty="0">
                <a:solidFill>
                  <a:srgbClr val="4C4D4F"/>
                </a:solidFill>
                <a:latin typeface="Arial"/>
                <a:cs typeface="Arial"/>
              </a:rPr>
              <a:t>)</a:t>
            </a:r>
            <a:r>
              <a:rPr sz="1300" spc="-20" dirty="0">
                <a:solidFill>
                  <a:srgbClr val="4C4D4F"/>
                </a:solidFill>
                <a:latin typeface="Arial"/>
                <a:cs typeface="Arial"/>
              </a:rPr>
              <a:t> </a:t>
            </a:r>
            <a:r>
              <a:rPr sz="1300" spc="-40" dirty="0">
                <a:solidFill>
                  <a:srgbClr val="4C4D4F"/>
                </a:solidFill>
                <a:latin typeface="Arial"/>
                <a:cs typeface="Arial"/>
              </a:rPr>
              <a:t>a</a:t>
            </a:r>
            <a:r>
              <a:rPr sz="1300" spc="-15" dirty="0">
                <a:solidFill>
                  <a:srgbClr val="4C4D4F"/>
                </a:solidFill>
                <a:latin typeface="Arial"/>
                <a:cs typeface="Arial"/>
              </a:rPr>
              <a:t>c</a:t>
            </a:r>
            <a:r>
              <a:rPr sz="1300" spc="-20" dirty="0">
                <a:solidFill>
                  <a:srgbClr val="4C4D4F"/>
                </a:solidFill>
                <a:latin typeface="Arial"/>
                <a:cs typeface="Arial"/>
              </a:rPr>
              <a:t>c</a:t>
            </a:r>
            <a:r>
              <a:rPr sz="1300" spc="-30" dirty="0">
                <a:solidFill>
                  <a:srgbClr val="4C4D4F"/>
                </a:solidFill>
                <a:latin typeface="Arial"/>
                <a:cs typeface="Arial"/>
              </a:rPr>
              <a:t>re</a:t>
            </a:r>
            <a:r>
              <a:rPr sz="1300" spc="-40" dirty="0">
                <a:solidFill>
                  <a:srgbClr val="4C4D4F"/>
                </a:solidFill>
                <a:latin typeface="Arial"/>
                <a:cs typeface="Arial"/>
              </a:rPr>
              <a:t>d</a:t>
            </a:r>
            <a:r>
              <a:rPr sz="1300" spc="-30" dirty="0">
                <a:solidFill>
                  <a:srgbClr val="4C4D4F"/>
                </a:solidFill>
                <a:latin typeface="Arial"/>
                <a:cs typeface="Arial"/>
              </a:rPr>
              <a:t>i</a:t>
            </a:r>
            <a:r>
              <a:rPr sz="1300" spc="-40" dirty="0">
                <a:solidFill>
                  <a:srgbClr val="4C4D4F"/>
                </a:solidFill>
                <a:latin typeface="Arial"/>
                <a:cs typeface="Arial"/>
              </a:rPr>
              <a:t>t</a:t>
            </a:r>
            <a:r>
              <a:rPr sz="1300" spc="-30" dirty="0">
                <a:solidFill>
                  <a:srgbClr val="4C4D4F"/>
                </a:solidFill>
                <a:latin typeface="Arial"/>
                <a:cs typeface="Arial"/>
              </a:rPr>
              <a:t>e</a:t>
            </a:r>
            <a:r>
              <a:rPr sz="1300" spc="-15" dirty="0">
                <a:solidFill>
                  <a:srgbClr val="4C4D4F"/>
                </a:solidFill>
                <a:latin typeface="Arial"/>
                <a:cs typeface="Arial"/>
              </a:rPr>
              <a:t>d</a:t>
            </a:r>
            <a:r>
              <a:rPr sz="1300" spc="-25"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 </a:t>
            </a:r>
            <a:r>
              <a:rPr sz="1300" spc="-30" dirty="0">
                <a:solidFill>
                  <a:srgbClr val="4C4D4F"/>
                </a:solidFill>
                <a:latin typeface="Arial"/>
                <a:cs typeface="Arial"/>
              </a:rPr>
              <a:t>pr</a:t>
            </a:r>
            <a:r>
              <a:rPr sz="1300" spc="-25" dirty="0">
                <a:solidFill>
                  <a:srgbClr val="4C4D4F"/>
                </a:solidFill>
                <a:latin typeface="Arial"/>
                <a:cs typeface="Arial"/>
              </a:rPr>
              <a:t>o</a:t>
            </a:r>
            <a:r>
              <a:rPr sz="1300" spc="-30" dirty="0">
                <a:solidFill>
                  <a:srgbClr val="4C4D4F"/>
                </a:solidFill>
                <a:latin typeface="Arial"/>
                <a:cs typeface="Arial"/>
              </a:rPr>
              <a:t>gr</a:t>
            </a:r>
            <a:r>
              <a:rPr sz="1300" spc="-35" dirty="0">
                <a:solidFill>
                  <a:srgbClr val="4C4D4F"/>
                </a:solidFill>
                <a:latin typeface="Arial"/>
                <a:cs typeface="Arial"/>
              </a:rPr>
              <a:t>a</a:t>
            </a:r>
            <a:r>
              <a:rPr sz="1300" spc="-25" dirty="0">
                <a:solidFill>
                  <a:srgbClr val="4C4D4F"/>
                </a:solidFill>
                <a:latin typeface="Arial"/>
                <a:cs typeface="Arial"/>
              </a:rPr>
              <a:t>m</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0" dirty="0">
                <a:solidFill>
                  <a:srgbClr val="4C4D4F"/>
                </a:solidFill>
                <a:latin typeface="Arial"/>
                <a:cs typeface="Arial"/>
              </a:rPr>
              <a:t> </a:t>
            </a:r>
            <a:r>
              <a:rPr sz="1300" spc="-35" dirty="0">
                <a:solidFill>
                  <a:srgbClr val="4C4D4F"/>
                </a:solidFill>
                <a:latin typeface="Arial"/>
                <a:cs typeface="Arial"/>
              </a:rPr>
              <a:t>a</a:t>
            </a:r>
            <a:r>
              <a:rPr sz="1300" spc="-15" dirty="0">
                <a:solidFill>
                  <a:srgbClr val="4C4D4F"/>
                </a:solidFill>
                <a:latin typeface="Arial"/>
                <a:cs typeface="Arial"/>
              </a:rPr>
              <a:t>n</a:t>
            </a:r>
            <a:r>
              <a:rPr sz="1300" spc="-20" dirty="0">
                <a:solidFill>
                  <a:srgbClr val="4C4D4F"/>
                </a:solidFill>
                <a:latin typeface="Arial"/>
                <a:cs typeface="Arial"/>
              </a:rPr>
              <a:t> </a:t>
            </a:r>
            <a:r>
              <a:rPr sz="1300" spc="-30" dirty="0">
                <a:solidFill>
                  <a:srgbClr val="4C4D4F"/>
                </a:solidFill>
                <a:latin typeface="Arial"/>
                <a:cs typeface="Arial"/>
              </a:rPr>
              <a:t>i</a:t>
            </a:r>
            <a:r>
              <a:rPr sz="1300" spc="-55" dirty="0">
                <a:solidFill>
                  <a:srgbClr val="4C4D4F"/>
                </a:solidFill>
                <a:latin typeface="Arial"/>
                <a:cs typeface="Arial"/>
              </a:rPr>
              <a:t>n</a:t>
            </a:r>
            <a:r>
              <a:rPr sz="1300" spc="-50" dirty="0">
                <a:solidFill>
                  <a:srgbClr val="4C4D4F"/>
                </a:solidFill>
                <a:latin typeface="Arial"/>
                <a:cs typeface="Arial"/>
              </a:rPr>
              <a:t>v</a:t>
            </a:r>
            <a:r>
              <a:rPr sz="1300" spc="-35" dirty="0">
                <a:solidFill>
                  <a:srgbClr val="4C4D4F"/>
                </a:solidFill>
                <a:latin typeface="Arial"/>
                <a:cs typeface="Arial"/>
              </a:rPr>
              <a:t>alua</a:t>
            </a:r>
            <a:r>
              <a:rPr sz="1300" spc="-30" dirty="0">
                <a:solidFill>
                  <a:srgbClr val="4C4D4F"/>
                </a:solidFill>
                <a:latin typeface="Arial"/>
                <a:cs typeface="Arial"/>
              </a:rPr>
              <a:t>bl</a:t>
            </a:r>
            <a:r>
              <a:rPr sz="1300" spc="-15" dirty="0">
                <a:solidFill>
                  <a:srgbClr val="4C4D4F"/>
                </a:solidFill>
                <a:latin typeface="Arial"/>
                <a:cs typeface="Arial"/>
              </a:rPr>
              <a:t>e</a:t>
            </a:r>
            <a:r>
              <a:rPr sz="1300" spc="-20" dirty="0">
                <a:solidFill>
                  <a:srgbClr val="4C4D4F"/>
                </a:solidFill>
                <a:latin typeface="Arial"/>
                <a:cs typeface="Arial"/>
              </a:rPr>
              <a:t> </a:t>
            </a:r>
            <a:r>
              <a:rPr sz="1300" spc="-35" dirty="0">
                <a:solidFill>
                  <a:srgbClr val="4C4D4F"/>
                </a:solidFill>
                <a:latin typeface="Arial"/>
                <a:cs typeface="Arial"/>
              </a:rPr>
              <a:t>t</a:t>
            </a:r>
            <a:r>
              <a:rPr sz="1300" spc="-25" dirty="0">
                <a:solidFill>
                  <a:srgbClr val="4C4D4F"/>
                </a:solidFill>
                <a:latin typeface="Arial"/>
                <a:cs typeface="Arial"/>
              </a:rPr>
              <a:t>oo</a:t>
            </a:r>
            <a:r>
              <a:rPr sz="1300" spc="-10" dirty="0">
                <a:solidFill>
                  <a:srgbClr val="4C4D4F"/>
                </a:solidFill>
                <a:latin typeface="Arial"/>
                <a:cs typeface="Arial"/>
              </a:rPr>
              <a:t>l</a:t>
            </a:r>
            <a:r>
              <a:rPr sz="1300" spc="-20" dirty="0">
                <a:solidFill>
                  <a:srgbClr val="4C4D4F"/>
                </a:solidFill>
                <a:latin typeface="Arial"/>
                <a:cs typeface="Arial"/>
              </a:rPr>
              <a:t> </a:t>
            </a:r>
            <a:r>
              <a:rPr sz="1300" spc="-30" dirty="0">
                <a:solidFill>
                  <a:srgbClr val="4C4D4F"/>
                </a:solidFill>
                <a:latin typeface="Arial"/>
                <a:cs typeface="Arial"/>
              </a:rPr>
              <a:t>i</a:t>
            </a:r>
            <a:r>
              <a:rPr sz="1300" spc="-15" dirty="0">
                <a:solidFill>
                  <a:srgbClr val="4C4D4F"/>
                </a:solidFill>
                <a:latin typeface="Arial"/>
                <a:cs typeface="Arial"/>
              </a:rPr>
              <a:t>n</a:t>
            </a:r>
            <a:r>
              <a:rPr sz="1300" spc="-20" dirty="0">
                <a:solidFill>
                  <a:srgbClr val="4C4D4F"/>
                </a:solidFill>
                <a:latin typeface="Arial"/>
                <a:cs typeface="Arial"/>
              </a:rPr>
              <a:t> t</a:t>
            </a:r>
            <a:r>
              <a:rPr sz="1300" spc="-30" dirty="0">
                <a:solidFill>
                  <a:srgbClr val="4C4D4F"/>
                </a:solidFill>
                <a:latin typeface="Arial"/>
                <a:cs typeface="Arial"/>
              </a:rPr>
              <a:t>h</a:t>
            </a:r>
            <a:r>
              <a:rPr sz="1300" spc="-15" dirty="0">
                <a:solidFill>
                  <a:srgbClr val="4C4D4F"/>
                </a:solidFill>
                <a:latin typeface="Arial"/>
                <a:cs typeface="Arial"/>
              </a:rPr>
              <a:t>e</a:t>
            </a:r>
            <a:r>
              <a:rPr sz="1300" spc="-20" dirty="0">
                <a:solidFill>
                  <a:srgbClr val="4C4D4F"/>
                </a:solidFill>
                <a:latin typeface="Arial"/>
                <a:cs typeface="Arial"/>
              </a:rPr>
              <a:t> </a:t>
            </a:r>
            <a:r>
              <a:rPr sz="1300" spc="-10" dirty="0">
                <a:solidFill>
                  <a:srgbClr val="4C4D4F"/>
                </a:solidFill>
                <a:latin typeface="Arial"/>
                <a:cs typeface="Arial"/>
              </a:rPr>
              <a:t>f</a:t>
            </a:r>
            <a:r>
              <a:rPr sz="1300" spc="-15" dirty="0">
                <a:solidFill>
                  <a:srgbClr val="4C4D4F"/>
                </a:solidFill>
                <a:latin typeface="Arial"/>
                <a:cs typeface="Arial"/>
              </a:rPr>
              <a:t>i</a:t>
            </a:r>
            <a:r>
              <a:rPr sz="1300" spc="-35" dirty="0">
                <a:solidFill>
                  <a:srgbClr val="4C4D4F"/>
                </a:solidFill>
                <a:latin typeface="Arial"/>
                <a:cs typeface="Arial"/>
              </a:rPr>
              <a:t>g</a:t>
            </a:r>
            <a:r>
              <a:rPr sz="1300" spc="-40" dirty="0">
                <a:solidFill>
                  <a:srgbClr val="4C4D4F"/>
                </a:solidFill>
                <a:latin typeface="Arial"/>
                <a:cs typeface="Arial"/>
              </a:rPr>
              <a:t>h</a:t>
            </a:r>
            <a:r>
              <a:rPr sz="1300" spc="-10" dirty="0">
                <a:solidFill>
                  <a:srgbClr val="4C4D4F"/>
                </a:solidFill>
                <a:latin typeface="Arial"/>
                <a:cs typeface="Arial"/>
              </a:rPr>
              <a:t>t</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g</a:t>
            </a:r>
            <a:r>
              <a:rPr sz="1300" spc="-35" dirty="0">
                <a:solidFill>
                  <a:srgbClr val="4C4D4F"/>
                </a:solidFill>
                <a:latin typeface="Arial"/>
                <a:cs typeface="Arial"/>
              </a:rPr>
              <a:t>ains</a:t>
            </a:r>
            <a:r>
              <a:rPr sz="1300" spc="-10" dirty="0">
                <a:solidFill>
                  <a:srgbClr val="4C4D4F"/>
                </a:solidFill>
                <a:latin typeface="Arial"/>
                <a:cs typeface="Arial"/>
              </a:rPr>
              <a:t>t</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10" dirty="0">
                <a:solidFill>
                  <a:srgbClr val="4C4D4F"/>
                </a:solidFill>
                <a:latin typeface="Arial"/>
                <a:cs typeface="Arial"/>
              </a:rPr>
              <a:t>r</a:t>
            </a:r>
            <a:r>
              <a:rPr sz="1300" spc="-10"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Li</a:t>
            </a:r>
            <a:r>
              <a:rPr sz="1300" spc="-60" dirty="0">
                <a:solidFill>
                  <a:srgbClr val="4C4D4F"/>
                </a:solidFill>
                <a:latin typeface="Arial"/>
                <a:cs typeface="Arial"/>
              </a:rPr>
              <a:t>k</a:t>
            </a:r>
            <a:r>
              <a:rPr sz="1300" spc="-15" dirty="0">
                <a:solidFill>
                  <a:srgbClr val="4C4D4F"/>
                </a:solidFill>
                <a:latin typeface="Arial"/>
                <a:cs typeface="Arial"/>
              </a:rPr>
              <a:t>e</a:t>
            </a:r>
            <a:r>
              <a:rPr sz="1300" spc="-20" dirty="0">
                <a:solidFill>
                  <a:srgbClr val="4C4D4F"/>
                </a:solidFill>
                <a:latin typeface="Arial"/>
                <a:cs typeface="Arial"/>
              </a:rPr>
              <a:t> </a:t>
            </a:r>
            <a:r>
              <a:rPr sz="1300" spc="-35" dirty="0">
                <a:solidFill>
                  <a:srgbClr val="4C4D4F"/>
                </a:solidFill>
                <a:latin typeface="Arial"/>
                <a:cs typeface="Arial"/>
              </a:rPr>
              <a:t>al</a:t>
            </a:r>
            <a:r>
              <a:rPr sz="1300" spc="-10" dirty="0">
                <a:solidFill>
                  <a:srgbClr val="4C4D4F"/>
                </a:solidFill>
                <a:latin typeface="Arial"/>
                <a:cs typeface="Arial"/>
              </a:rPr>
              <a:t>l</a:t>
            </a:r>
            <a:r>
              <a:rPr sz="1300" spc="-20" dirty="0">
                <a:solidFill>
                  <a:srgbClr val="4C4D4F"/>
                </a:solidFill>
                <a:latin typeface="Arial"/>
                <a:cs typeface="Arial"/>
              </a:rPr>
              <a:t> </a:t>
            </a:r>
            <a:r>
              <a:rPr sz="1300" spc="-25" dirty="0">
                <a:solidFill>
                  <a:srgbClr val="4C4D4F"/>
                </a:solidFill>
                <a:latin typeface="Arial"/>
                <a:cs typeface="Arial"/>
              </a:rPr>
              <a:t>Co</a:t>
            </a:r>
            <a:r>
              <a:rPr sz="1300" dirty="0">
                <a:solidFill>
                  <a:srgbClr val="4C4D4F"/>
                </a:solidFill>
                <a:latin typeface="Arial"/>
                <a:cs typeface="Arial"/>
              </a:rPr>
              <a:t>C</a:t>
            </a:r>
            <a:r>
              <a:rPr sz="1300" spc="-5" dirty="0">
                <a:solidFill>
                  <a:srgbClr val="4C4D4F"/>
                </a:solidFill>
                <a:latin typeface="Arial"/>
                <a:cs typeface="Arial"/>
              </a:rPr>
              <a:t>-</a:t>
            </a:r>
            <a:r>
              <a:rPr sz="1300" spc="-40" dirty="0">
                <a:solidFill>
                  <a:srgbClr val="4C4D4F"/>
                </a:solidFill>
                <a:latin typeface="Arial"/>
                <a:cs typeface="Arial"/>
              </a:rPr>
              <a:t>a</a:t>
            </a:r>
            <a:r>
              <a:rPr sz="1300" spc="-15" dirty="0">
                <a:solidFill>
                  <a:srgbClr val="4C4D4F"/>
                </a:solidFill>
                <a:latin typeface="Arial"/>
                <a:cs typeface="Arial"/>
              </a:rPr>
              <a:t>c</a:t>
            </a:r>
            <a:r>
              <a:rPr sz="1300" spc="-20" dirty="0">
                <a:solidFill>
                  <a:srgbClr val="4C4D4F"/>
                </a:solidFill>
                <a:latin typeface="Arial"/>
                <a:cs typeface="Arial"/>
              </a:rPr>
              <a:t>c</a:t>
            </a:r>
            <a:r>
              <a:rPr sz="1300" spc="-30" dirty="0">
                <a:solidFill>
                  <a:srgbClr val="4C4D4F"/>
                </a:solidFill>
                <a:latin typeface="Arial"/>
                <a:cs typeface="Arial"/>
              </a:rPr>
              <a:t>re</a:t>
            </a:r>
            <a:r>
              <a:rPr sz="1300" spc="-40" dirty="0">
                <a:solidFill>
                  <a:srgbClr val="4C4D4F"/>
                </a:solidFill>
                <a:latin typeface="Arial"/>
                <a:cs typeface="Arial"/>
              </a:rPr>
              <a:t>d</a:t>
            </a:r>
            <a:r>
              <a:rPr sz="1300" spc="-30" dirty="0">
                <a:solidFill>
                  <a:srgbClr val="4C4D4F"/>
                </a:solidFill>
                <a:latin typeface="Arial"/>
                <a:cs typeface="Arial"/>
              </a:rPr>
              <a:t>i</a:t>
            </a:r>
            <a:r>
              <a:rPr sz="1300" spc="-35" dirty="0">
                <a:solidFill>
                  <a:srgbClr val="4C4D4F"/>
                </a:solidFill>
                <a:latin typeface="Arial"/>
                <a:cs typeface="Arial"/>
              </a:rPr>
              <a:t>t</a:t>
            </a:r>
            <a:r>
              <a:rPr sz="1300" spc="-30" dirty="0">
                <a:solidFill>
                  <a:srgbClr val="4C4D4F"/>
                </a:solidFill>
                <a:latin typeface="Arial"/>
                <a:cs typeface="Arial"/>
              </a:rPr>
              <a:t>e</a:t>
            </a:r>
            <a:r>
              <a:rPr sz="1300" spc="-15" dirty="0">
                <a:solidFill>
                  <a:srgbClr val="4C4D4F"/>
                </a:solidFill>
                <a:latin typeface="Arial"/>
                <a:cs typeface="Arial"/>
              </a:rPr>
              <a:t>d</a:t>
            </a:r>
            <a:r>
              <a:rPr sz="1300" spc="-20" dirty="0">
                <a:solidFill>
                  <a:srgbClr val="4C4D4F"/>
                </a:solidFill>
                <a:latin typeface="Arial"/>
                <a:cs typeface="Arial"/>
              </a:rPr>
              <a:t> </a:t>
            </a:r>
            <a:r>
              <a:rPr sz="1300" spc="-25" dirty="0">
                <a:solidFill>
                  <a:srgbClr val="4C4D4F"/>
                </a:solidFill>
                <a:latin typeface="Arial"/>
                <a:cs typeface="Arial"/>
              </a:rPr>
              <a:t>f</a:t>
            </a:r>
            <a:r>
              <a:rPr sz="1300" spc="-40" dirty="0">
                <a:solidFill>
                  <a:srgbClr val="4C4D4F"/>
                </a:solidFill>
                <a:latin typeface="Arial"/>
                <a:cs typeface="Arial"/>
              </a:rPr>
              <a:t>a</a:t>
            </a:r>
            <a:r>
              <a:rPr sz="1300" spc="-20" dirty="0">
                <a:solidFill>
                  <a:srgbClr val="4C4D4F"/>
                </a:solidFill>
                <a:latin typeface="Arial"/>
                <a:cs typeface="Arial"/>
              </a:rPr>
              <a:t>c</a:t>
            </a:r>
            <a:r>
              <a:rPr sz="1300" spc="-25" dirty="0">
                <a:solidFill>
                  <a:srgbClr val="4C4D4F"/>
                </a:solidFill>
                <a:latin typeface="Arial"/>
                <a:cs typeface="Arial"/>
              </a:rPr>
              <a:t>i</a:t>
            </a:r>
            <a:r>
              <a:rPr sz="1300" spc="-30" dirty="0">
                <a:solidFill>
                  <a:srgbClr val="4C4D4F"/>
                </a:solidFill>
                <a:latin typeface="Arial"/>
                <a:cs typeface="Arial"/>
              </a:rPr>
              <a:t>li</a:t>
            </a:r>
            <a:r>
              <a:rPr sz="1300" spc="-20" dirty="0">
                <a:solidFill>
                  <a:srgbClr val="4C4D4F"/>
                </a:solidFill>
                <a:latin typeface="Arial"/>
                <a:cs typeface="Arial"/>
              </a:rPr>
              <a:t>t</a:t>
            </a:r>
            <a:r>
              <a:rPr sz="1300" spc="-25" dirty="0">
                <a:solidFill>
                  <a:srgbClr val="4C4D4F"/>
                </a:solidFill>
                <a:latin typeface="Arial"/>
                <a:cs typeface="Arial"/>
              </a:rPr>
              <a:t>ie</a:t>
            </a:r>
            <a:r>
              <a:rPr sz="1300" spc="-35" dirty="0">
                <a:solidFill>
                  <a:srgbClr val="4C4D4F"/>
                </a:solidFill>
                <a:latin typeface="Arial"/>
                <a:cs typeface="Arial"/>
              </a:rPr>
              <a:t>s</a:t>
            </a:r>
            <a:r>
              <a:rPr sz="1300" spc="-10"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Ka</a:t>
            </a:r>
            <a:r>
              <a:rPr sz="1300" spc="-30" dirty="0">
                <a:solidFill>
                  <a:srgbClr val="4C4D4F"/>
                </a:solidFill>
                <a:latin typeface="Arial"/>
                <a:cs typeface="Arial"/>
              </a:rPr>
              <a:t>ise</a:t>
            </a:r>
            <a:r>
              <a:rPr sz="1300" spc="-10" dirty="0">
                <a:solidFill>
                  <a:srgbClr val="4C4D4F"/>
                </a:solidFill>
                <a:latin typeface="Arial"/>
                <a:cs typeface="Arial"/>
              </a:rPr>
              <a:t>r </a:t>
            </a:r>
            <a:r>
              <a:rPr sz="1300" spc="-65" dirty="0">
                <a:solidFill>
                  <a:srgbClr val="4C4D4F"/>
                </a:solidFill>
                <a:latin typeface="Arial"/>
                <a:cs typeface="Arial"/>
              </a:rPr>
              <a:t>P</a:t>
            </a:r>
            <a:r>
              <a:rPr sz="1300" spc="-30" dirty="0">
                <a:solidFill>
                  <a:srgbClr val="4C4D4F"/>
                </a:solidFill>
                <a:latin typeface="Arial"/>
                <a:cs typeface="Arial"/>
              </a:rPr>
              <a:t>e</a:t>
            </a:r>
            <a:r>
              <a:rPr sz="1300" spc="-5" dirty="0">
                <a:solidFill>
                  <a:srgbClr val="4C4D4F"/>
                </a:solidFill>
                <a:latin typeface="Arial"/>
                <a:cs typeface="Arial"/>
              </a:rPr>
              <a:t>r</a:t>
            </a:r>
            <a:r>
              <a:rPr sz="1300" spc="-40" dirty="0">
                <a:solidFill>
                  <a:srgbClr val="4C4D4F"/>
                </a:solidFill>
                <a:latin typeface="Arial"/>
                <a:cs typeface="Arial"/>
              </a:rPr>
              <a:t>m</a:t>
            </a:r>
            <a:r>
              <a:rPr sz="1300" spc="-35" dirty="0">
                <a:solidFill>
                  <a:srgbClr val="4C4D4F"/>
                </a:solidFill>
                <a:latin typeface="Arial"/>
                <a:cs typeface="Arial"/>
              </a:rPr>
              <a:t>a</a:t>
            </a:r>
            <a:r>
              <a:rPr sz="1300" spc="-30" dirty="0">
                <a:solidFill>
                  <a:srgbClr val="4C4D4F"/>
                </a:solidFill>
                <a:latin typeface="Arial"/>
                <a:cs typeface="Arial"/>
              </a:rPr>
              <a:t>ne</a:t>
            </a:r>
            <a:r>
              <a:rPr sz="1300" spc="-45" dirty="0">
                <a:solidFill>
                  <a:srgbClr val="4C4D4F"/>
                </a:solidFill>
                <a:latin typeface="Arial"/>
                <a:cs typeface="Arial"/>
              </a:rPr>
              <a:t>n</a:t>
            </a:r>
            <a:r>
              <a:rPr sz="1300" spc="-40" dirty="0">
                <a:solidFill>
                  <a:srgbClr val="4C4D4F"/>
                </a:solidFill>
                <a:latin typeface="Arial"/>
                <a:cs typeface="Arial"/>
              </a:rPr>
              <a:t>t</a:t>
            </a:r>
            <a:r>
              <a:rPr sz="1300" spc="-15" dirty="0">
                <a:solidFill>
                  <a:srgbClr val="4C4D4F"/>
                </a:solidFill>
                <a:latin typeface="Arial"/>
                <a:cs typeface="Arial"/>
              </a:rPr>
              <a:t>e</a:t>
            </a:r>
            <a:r>
              <a:rPr sz="1300" spc="-20" dirty="0">
                <a:solidFill>
                  <a:srgbClr val="4C4D4F"/>
                </a:solidFill>
                <a:latin typeface="Arial"/>
                <a:cs typeface="Arial"/>
              </a:rPr>
              <a:t> </a:t>
            </a:r>
            <a:r>
              <a:rPr sz="1300" spc="-40" dirty="0">
                <a:solidFill>
                  <a:srgbClr val="4C4D4F"/>
                </a:solidFill>
                <a:latin typeface="Arial"/>
                <a:cs typeface="Arial"/>
              </a:rPr>
              <a:t>m</a:t>
            </a:r>
            <a:r>
              <a:rPr sz="1300" spc="-35" dirty="0">
                <a:solidFill>
                  <a:srgbClr val="4C4D4F"/>
                </a:solidFill>
                <a:latin typeface="Arial"/>
                <a:cs typeface="Arial"/>
              </a:rPr>
              <a:t>ai</a:t>
            </a:r>
            <a:r>
              <a:rPr sz="1300" spc="-45" dirty="0">
                <a:solidFill>
                  <a:srgbClr val="4C4D4F"/>
                </a:solidFill>
                <a:latin typeface="Arial"/>
                <a:cs typeface="Arial"/>
              </a:rPr>
              <a:t>n</a:t>
            </a:r>
            <a:r>
              <a:rPr sz="1300" spc="-20" dirty="0">
                <a:solidFill>
                  <a:srgbClr val="4C4D4F"/>
                </a:solidFill>
                <a:latin typeface="Arial"/>
                <a:cs typeface="Arial"/>
              </a:rPr>
              <a:t>t</a:t>
            </a:r>
            <a:r>
              <a:rPr sz="1300" spc="-35" dirty="0">
                <a:solidFill>
                  <a:srgbClr val="4C4D4F"/>
                </a:solidFill>
                <a:latin typeface="Arial"/>
                <a:cs typeface="Arial"/>
              </a:rPr>
              <a:t>ain</a:t>
            </a:r>
            <a:r>
              <a:rPr sz="1300" spc="-15" dirty="0">
                <a:solidFill>
                  <a:srgbClr val="4C4D4F"/>
                </a:solidFill>
                <a:latin typeface="Arial"/>
                <a:cs typeface="Arial"/>
              </a:rPr>
              <a:t>s</a:t>
            </a:r>
            <a:r>
              <a:rPr sz="1300" spc="-20" dirty="0">
                <a:solidFill>
                  <a:srgbClr val="4C4D4F"/>
                </a:solidFill>
                <a:latin typeface="Arial"/>
                <a:cs typeface="Arial"/>
              </a:rPr>
              <a:t> </a:t>
            </a:r>
            <a:r>
              <a:rPr sz="1300" spc="-15" dirty="0">
                <a:solidFill>
                  <a:srgbClr val="4C4D4F"/>
                </a:solidFill>
                <a:latin typeface="Arial"/>
                <a:cs typeface="Arial"/>
              </a:rPr>
              <a:t>a</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25" dirty="0">
                <a:solidFill>
                  <a:srgbClr val="4C4D4F"/>
                </a:solidFill>
                <a:latin typeface="Arial"/>
                <a:cs typeface="Arial"/>
              </a:rPr>
              <a:t>re</a:t>
            </a:r>
            <a:r>
              <a:rPr sz="1300" spc="-35" dirty="0">
                <a:solidFill>
                  <a:srgbClr val="4C4D4F"/>
                </a:solidFill>
                <a:latin typeface="Arial"/>
                <a:cs typeface="Arial"/>
              </a:rPr>
              <a:t>g</a:t>
            </a:r>
            <a:r>
              <a:rPr sz="1300" spc="-25" dirty="0">
                <a:solidFill>
                  <a:srgbClr val="4C4D4F"/>
                </a:solidFill>
                <a:latin typeface="Arial"/>
                <a:cs typeface="Arial"/>
              </a:rPr>
              <a:t>i</a:t>
            </a:r>
            <a:r>
              <a:rPr sz="1300" spc="-35" dirty="0">
                <a:solidFill>
                  <a:srgbClr val="4C4D4F"/>
                </a:solidFill>
                <a:latin typeface="Arial"/>
                <a:cs typeface="Arial"/>
              </a:rPr>
              <a:t>s</a:t>
            </a:r>
            <a:r>
              <a:rPr sz="1300" spc="-25" dirty="0">
                <a:solidFill>
                  <a:srgbClr val="4C4D4F"/>
                </a:solidFill>
                <a:latin typeface="Arial"/>
                <a:cs typeface="Arial"/>
              </a:rPr>
              <a:t>t</a:t>
            </a:r>
            <a:r>
              <a:rPr sz="1300" spc="20" dirty="0">
                <a:solidFill>
                  <a:srgbClr val="4C4D4F"/>
                </a:solidFill>
                <a:latin typeface="Arial"/>
                <a:cs typeface="Arial"/>
              </a:rPr>
              <a:t>r</a:t>
            </a:r>
            <a:r>
              <a:rPr sz="1300" spc="-15" dirty="0">
                <a:solidFill>
                  <a:srgbClr val="4C4D4F"/>
                </a:solidFill>
                <a:latin typeface="Arial"/>
                <a:cs typeface="Arial"/>
              </a:rPr>
              <a:t>y</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0" dirty="0">
                <a:solidFill>
                  <a:srgbClr val="4C4D4F"/>
                </a:solidFill>
                <a:latin typeface="Arial"/>
                <a:cs typeface="Arial"/>
              </a:rPr>
              <a:t> </a:t>
            </a:r>
            <a:r>
              <a:rPr sz="1300" spc="-10" dirty="0">
                <a:solidFill>
                  <a:srgbClr val="4C4D4F"/>
                </a:solidFill>
                <a:latin typeface="Arial"/>
                <a:cs typeface="Arial"/>
              </a:rPr>
              <a:t>c</a:t>
            </a:r>
            <a:r>
              <a:rPr sz="1300" spc="-30" dirty="0">
                <a:solidFill>
                  <a:srgbClr val="4C4D4F"/>
                </a:solidFill>
                <a:latin typeface="Arial"/>
                <a:cs typeface="Arial"/>
              </a:rPr>
              <a:t>o</a:t>
            </a:r>
            <a:r>
              <a:rPr sz="1300" spc="-45" dirty="0">
                <a:solidFill>
                  <a:srgbClr val="4C4D4F"/>
                </a:solidFill>
                <a:latin typeface="Arial"/>
                <a:cs typeface="Arial"/>
              </a:rPr>
              <a:t>n</a:t>
            </a:r>
            <a:r>
              <a:rPr sz="1300" spc="-25" dirty="0">
                <a:solidFill>
                  <a:srgbClr val="4C4D4F"/>
                </a:solidFill>
                <a:latin typeface="Arial"/>
                <a:cs typeface="Arial"/>
              </a:rPr>
              <a:t>t</a:t>
            </a:r>
            <a:r>
              <a:rPr sz="1300" spc="-10" dirty="0">
                <a:solidFill>
                  <a:srgbClr val="4C4D4F"/>
                </a:solidFill>
                <a:latin typeface="Arial"/>
                <a:cs typeface="Arial"/>
              </a:rPr>
              <a:t>r</a:t>
            </a:r>
            <a:r>
              <a:rPr sz="1300" spc="-35" dirty="0">
                <a:solidFill>
                  <a:srgbClr val="4C4D4F"/>
                </a:solidFill>
                <a:latin typeface="Arial"/>
                <a:cs typeface="Arial"/>
              </a:rPr>
              <a:t>ibu</a:t>
            </a:r>
            <a:r>
              <a:rPr sz="1300" spc="-40" dirty="0">
                <a:solidFill>
                  <a:srgbClr val="4C4D4F"/>
                </a:solidFill>
                <a:latin typeface="Arial"/>
                <a:cs typeface="Arial"/>
              </a:rPr>
              <a:t>t</a:t>
            </a:r>
            <a:r>
              <a:rPr sz="1300" spc="-25" dirty="0">
                <a:solidFill>
                  <a:srgbClr val="4C4D4F"/>
                </a:solidFill>
                <a:latin typeface="Arial"/>
                <a:cs typeface="Arial"/>
              </a:rPr>
              <a:t>e</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d</a:t>
            </a:r>
            <a:r>
              <a:rPr sz="1300" spc="-40" dirty="0">
                <a:solidFill>
                  <a:srgbClr val="4C4D4F"/>
                </a:solidFill>
                <a:latin typeface="Arial"/>
                <a:cs typeface="Arial"/>
              </a:rPr>
              <a:t>a</a:t>
            </a:r>
            <a:r>
              <a:rPr sz="1300" spc="-20" dirty="0">
                <a:solidFill>
                  <a:srgbClr val="4C4D4F"/>
                </a:solidFill>
                <a:latin typeface="Arial"/>
                <a:cs typeface="Arial"/>
              </a:rPr>
              <a:t>t</a:t>
            </a:r>
            <a:r>
              <a:rPr sz="1300" spc="-15" dirty="0">
                <a:solidFill>
                  <a:srgbClr val="4C4D4F"/>
                </a:solidFill>
                <a:latin typeface="Arial"/>
                <a:cs typeface="Arial"/>
              </a:rPr>
              <a:t>a</a:t>
            </a:r>
            <a:r>
              <a:rPr sz="1300" spc="-20"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0" dirty="0">
                <a:solidFill>
                  <a:srgbClr val="4C4D4F"/>
                </a:solidFill>
                <a:latin typeface="Arial"/>
                <a:cs typeface="Arial"/>
              </a:rPr>
              <a:t> </a:t>
            </a:r>
            <a:r>
              <a:rPr sz="1300" spc="-25" dirty="0">
                <a:solidFill>
                  <a:srgbClr val="4C4D4F"/>
                </a:solidFill>
                <a:latin typeface="Arial"/>
                <a:cs typeface="Arial"/>
              </a:rPr>
              <a:t>t</a:t>
            </a:r>
            <a:r>
              <a:rPr sz="1300" spc="-30" dirty="0">
                <a:solidFill>
                  <a:srgbClr val="4C4D4F"/>
                </a:solidFill>
                <a:latin typeface="Arial"/>
                <a:cs typeface="Arial"/>
              </a:rPr>
              <a:t>h</a:t>
            </a:r>
            <a:r>
              <a:rPr sz="1300" spc="-15" dirty="0">
                <a:solidFill>
                  <a:srgbClr val="4C4D4F"/>
                </a:solidFill>
                <a:latin typeface="Arial"/>
                <a:cs typeface="Arial"/>
              </a:rPr>
              <a:t>e</a:t>
            </a:r>
            <a:r>
              <a:rPr sz="1300" spc="-20" dirty="0">
                <a:solidFill>
                  <a:srgbClr val="4C4D4F"/>
                </a:solidFill>
                <a:latin typeface="Arial"/>
                <a:cs typeface="Arial"/>
              </a:rPr>
              <a:t> </a:t>
            </a:r>
            <a:r>
              <a:rPr sz="1300" spc="-30" dirty="0">
                <a:solidFill>
                  <a:srgbClr val="4C4D4F"/>
                </a:solidFill>
                <a:latin typeface="Arial"/>
                <a:cs typeface="Arial"/>
              </a:rPr>
              <a:t>N</a:t>
            </a:r>
            <a:r>
              <a:rPr sz="1300" spc="-40" dirty="0">
                <a:solidFill>
                  <a:srgbClr val="4C4D4F"/>
                </a:solidFill>
                <a:latin typeface="Arial"/>
                <a:cs typeface="Arial"/>
              </a:rPr>
              <a:t>a</a:t>
            </a:r>
            <a:r>
              <a:rPr sz="1300" spc="-25" dirty="0">
                <a:solidFill>
                  <a:srgbClr val="4C4D4F"/>
                </a:solidFill>
                <a:latin typeface="Arial"/>
                <a:cs typeface="Arial"/>
              </a:rPr>
              <a:t>t</a:t>
            </a:r>
            <a:r>
              <a:rPr sz="1300" spc="-20" dirty="0">
                <a:solidFill>
                  <a:srgbClr val="4C4D4F"/>
                </a:solidFill>
                <a:latin typeface="Arial"/>
                <a:cs typeface="Arial"/>
              </a:rPr>
              <a:t>i</a:t>
            </a:r>
            <a:r>
              <a:rPr sz="1300" spc="-30" dirty="0">
                <a:solidFill>
                  <a:srgbClr val="4C4D4F"/>
                </a:solidFill>
                <a:latin typeface="Arial"/>
                <a:cs typeface="Arial"/>
              </a:rPr>
              <a:t>o</a:t>
            </a:r>
            <a:r>
              <a:rPr sz="1300" spc="-35" dirty="0">
                <a:solidFill>
                  <a:srgbClr val="4C4D4F"/>
                </a:solidFill>
                <a:latin typeface="Arial"/>
                <a:cs typeface="Arial"/>
              </a:rPr>
              <a:t>na</a:t>
            </a:r>
            <a:r>
              <a:rPr sz="1300" spc="-10" dirty="0">
                <a:solidFill>
                  <a:srgbClr val="4C4D4F"/>
                </a:solidFill>
                <a:latin typeface="Arial"/>
                <a:cs typeface="Arial"/>
              </a:rPr>
              <a:t>l</a:t>
            </a:r>
            <a:r>
              <a:rPr sz="1300" spc="-20" dirty="0">
                <a:solidFill>
                  <a:srgbClr val="4C4D4F"/>
                </a:solidFill>
                <a:latin typeface="Arial"/>
                <a:cs typeface="Arial"/>
              </a:rPr>
              <a:t> </a:t>
            </a:r>
            <a:r>
              <a:rPr sz="1300" spc="-35" dirty="0">
                <a:solidFill>
                  <a:srgbClr val="4C4D4F"/>
                </a:solidFill>
                <a:latin typeface="Arial"/>
                <a:cs typeface="Arial"/>
              </a:rPr>
              <a:t>Can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35" dirty="0">
                <a:solidFill>
                  <a:srgbClr val="4C4D4F"/>
                </a:solidFill>
                <a:latin typeface="Arial"/>
                <a:cs typeface="Arial"/>
              </a:rPr>
              <a:t>D</a:t>
            </a:r>
            <a:r>
              <a:rPr sz="1300" spc="-40" dirty="0">
                <a:solidFill>
                  <a:srgbClr val="4C4D4F"/>
                </a:solidFill>
                <a:latin typeface="Arial"/>
                <a:cs typeface="Arial"/>
              </a:rPr>
              <a:t>a</a:t>
            </a:r>
            <a:r>
              <a:rPr sz="1300" spc="-20" dirty="0">
                <a:solidFill>
                  <a:srgbClr val="4C4D4F"/>
                </a:solidFill>
                <a:latin typeface="Arial"/>
                <a:cs typeface="Arial"/>
              </a:rPr>
              <a:t>t</a:t>
            </a:r>
            <a:r>
              <a:rPr sz="1300" spc="-35" dirty="0">
                <a:solidFill>
                  <a:srgbClr val="4C4D4F"/>
                </a:solidFill>
                <a:latin typeface="Arial"/>
                <a:cs typeface="Arial"/>
              </a:rPr>
              <a:t>aba</a:t>
            </a:r>
            <a:r>
              <a:rPr sz="1300" spc="-30" dirty="0">
                <a:solidFill>
                  <a:srgbClr val="4C4D4F"/>
                </a:solidFill>
                <a:latin typeface="Arial"/>
                <a:cs typeface="Arial"/>
              </a:rPr>
              <a:t>s</a:t>
            </a:r>
            <a:r>
              <a:rPr sz="1300" spc="-15" dirty="0">
                <a:solidFill>
                  <a:srgbClr val="4C4D4F"/>
                </a:solidFill>
                <a:latin typeface="Arial"/>
                <a:cs typeface="Arial"/>
              </a:rPr>
              <a:t>e</a:t>
            </a:r>
            <a:r>
              <a:rPr sz="1300" spc="-20" dirty="0">
                <a:solidFill>
                  <a:srgbClr val="4C4D4F"/>
                </a:solidFill>
                <a:latin typeface="Arial"/>
                <a:cs typeface="Arial"/>
              </a:rPr>
              <a:t> </a:t>
            </a:r>
            <a:r>
              <a:rPr sz="1300" spc="-35" dirty="0">
                <a:solidFill>
                  <a:srgbClr val="4C4D4F"/>
                </a:solidFill>
                <a:latin typeface="Arial"/>
                <a:cs typeface="Arial"/>
              </a:rPr>
              <a:t>(</a:t>
            </a:r>
            <a:r>
              <a:rPr sz="1300" spc="-25" dirty="0">
                <a:solidFill>
                  <a:srgbClr val="4C4D4F"/>
                </a:solidFill>
                <a:latin typeface="Arial"/>
                <a:cs typeface="Arial"/>
              </a:rPr>
              <a:t>N</a:t>
            </a:r>
            <a:r>
              <a:rPr sz="1300" spc="-30" dirty="0">
                <a:solidFill>
                  <a:srgbClr val="4C4D4F"/>
                </a:solidFill>
                <a:latin typeface="Arial"/>
                <a:cs typeface="Arial"/>
              </a:rPr>
              <a:t>C</a:t>
            </a:r>
            <a:r>
              <a:rPr sz="1300" spc="-25" dirty="0">
                <a:solidFill>
                  <a:srgbClr val="4C4D4F"/>
                </a:solidFill>
                <a:latin typeface="Arial"/>
                <a:cs typeface="Arial"/>
              </a:rPr>
              <a:t>D</a:t>
            </a:r>
            <a:r>
              <a:rPr sz="1300" spc="-105" dirty="0">
                <a:solidFill>
                  <a:srgbClr val="4C4D4F"/>
                </a:solidFill>
                <a:latin typeface="Arial"/>
                <a:cs typeface="Arial"/>
              </a:rPr>
              <a:t>B</a:t>
            </a:r>
            <a:r>
              <a:rPr sz="1300" spc="-45" dirty="0">
                <a:solidFill>
                  <a:srgbClr val="4C4D4F"/>
                </a:solidFill>
                <a:latin typeface="Arial"/>
                <a:cs typeface="Arial"/>
              </a:rPr>
              <a:t>)</a:t>
            </a:r>
            <a:r>
              <a:rPr sz="1300" spc="-15" dirty="0">
                <a:solidFill>
                  <a:srgbClr val="4C4D4F"/>
                </a:solidFill>
                <a:latin typeface="Arial"/>
                <a:cs typeface="Arial"/>
              </a:rPr>
              <a:t>. </a:t>
            </a:r>
            <a:r>
              <a:rPr sz="1300" spc="-35" dirty="0">
                <a:solidFill>
                  <a:srgbClr val="4C4D4F"/>
                </a:solidFill>
                <a:latin typeface="Arial"/>
                <a:cs typeface="Arial"/>
              </a:rPr>
              <a:t>Th</a:t>
            </a:r>
            <a:r>
              <a:rPr sz="1300" spc="-25" dirty="0">
                <a:solidFill>
                  <a:srgbClr val="4C4D4F"/>
                </a:solidFill>
                <a:latin typeface="Arial"/>
                <a:cs typeface="Arial"/>
              </a:rPr>
              <a:t>i</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n</a:t>
            </a:r>
            <a:r>
              <a:rPr sz="1300" spc="-40" dirty="0">
                <a:solidFill>
                  <a:srgbClr val="4C4D4F"/>
                </a:solidFill>
                <a:latin typeface="Arial"/>
                <a:cs typeface="Arial"/>
              </a:rPr>
              <a:t>a</a:t>
            </a:r>
            <a:r>
              <a:rPr sz="1300" spc="-25" dirty="0">
                <a:solidFill>
                  <a:srgbClr val="4C4D4F"/>
                </a:solidFill>
                <a:latin typeface="Arial"/>
                <a:cs typeface="Arial"/>
              </a:rPr>
              <a:t>t</a:t>
            </a:r>
            <a:r>
              <a:rPr sz="1300" spc="-20" dirty="0">
                <a:solidFill>
                  <a:srgbClr val="4C4D4F"/>
                </a:solidFill>
                <a:latin typeface="Arial"/>
                <a:cs typeface="Arial"/>
              </a:rPr>
              <a:t>i</a:t>
            </a:r>
            <a:r>
              <a:rPr sz="1300" spc="-30" dirty="0">
                <a:solidFill>
                  <a:srgbClr val="4C4D4F"/>
                </a:solidFill>
                <a:latin typeface="Arial"/>
                <a:cs typeface="Arial"/>
              </a:rPr>
              <a:t>o</a:t>
            </a:r>
            <a:r>
              <a:rPr sz="1300" spc="-45" dirty="0">
                <a:solidFill>
                  <a:srgbClr val="4C4D4F"/>
                </a:solidFill>
                <a:latin typeface="Arial"/>
                <a:cs typeface="Arial"/>
              </a:rPr>
              <a:t>n</a:t>
            </a:r>
            <a:r>
              <a:rPr sz="1300" spc="-25" dirty="0">
                <a:solidFill>
                  <a:srgbClr val="4C4D4F"/>
                </a:solidFill>
                <a:latin typeface="Arial"/>
                <a:cs typeface="Arial"/>
              </a:rPr>
              <a:t>wi</a:t>
            </a:r>
            <a:r>
              <a:rPr sz="1300" spc="-30" dirty="0">
                <a:solidFill>
                  <a:srgbClr val="4C4D4F"/>
                </a:solidFill>
                <a:latin typeface="Arial"/>
                <a:cs typeface="Arial"/>
              </a:rPr>
              <a:t>d</a:t>
            </a:r>
            <a:r>
              <a:rPr sz="1300" spc="-15" dirty="0">
                <a:solidFill>
                  <a:srgbClr val="4C4D4F"/>
                </a:solidFill>
                <a:latin typeface="Arial"/>
                <a:cs typeface="Arial"/>
              </a:rPr>
              <a:t>e</a:t>
            </a:r>
            <a:r>
              <a:rPr sz="1300" spc="-25" dirty="0">
                <a:solidFill>
                  <a:srgbClr val="4C4D4F"/>
                </a:solidFill>
                <a:latin typeface="Arial"/>
                <a:cs typeface="Arial"/>
              </a:rPr>
              <a:t> </a:t>
            </a:r>
            <a:r>
              <a:rPr sz="1300" spc="-30" dirty="0">
                <a:solidFill>
                  <a:srgbClr val="4C4D4F"/>
                </a:solidFill>
                <a:latin typeface="Arial"/>
                <a:cs typeface="Arial"/>
              </a:rPr>
              <a:t>o</a:t>
            </a:r>
            <a:r>
              <a:rPr sz="1300" spc="-35" dirty="0">
                <a:solidFill>
                  <a:srgbClr val="4C4D4F"/>
                </a:solidFill>
                <a:latin typeface="Arial"/>
                <a:cs typeface="Arial"/>
              </a:rPr>
              <a:t>n</a:t>
            </a:r>
            <a:r>
              <a:rPr sz="1300" spc="-10" dirty="0">
                <a:solidFill>
                  <a:srgbClr val="4C4D4F"/>
                </a:solidFill>
                <a:latin typeface="Arial"/>
                <a:cs typeface="Arial"/>
              </a:rPr>
              <a:t>c</a:t>
            </a:r>
            <a:r>
              <a:rPr sz="1300" spc="-25" dirty="0">
                <a:solidFill>
                  <a:srgbClr val="4C4D4F"/>
                </a:solidFill>
                <a:latin typeface="Arial"/>
                <a:cs typeface="Arial"/>
              </a:rPr>
              <a:t>olo</a:t>
            </a:r>
            <a:r>
              <a:rPr sz="1300" spc="-30" dirty="0">
                <a:solidFill>
                  <a:srgbClr val="4C4D4F"/>
                </a:solidFill>
                <a:latin typeface="Arial"/>
                <a:cs typeface="Arial"/>
              </a:rPr>
              <a:t>g</a:t>
            </a:r>
            <a:r>
              <a:rPr sz="1300" spc="-15" dirty="0">
                <a:solidFill>
                  <a:srgbClr val="4C4D4F"/>
                </a:solidFill>
                <a:latin typeface="Arial"/>
                <a:cs typeface="Arial"/>
              </a:rPr>
              <a:t>y</a:t>
            </a:r>
            <a:r>
              <a:rPr sz="1300" spc="-20" dirty="0">
                <a:solidFill>
                  <a:srgbClr val="4C4D4F"/>
                </a:solidFill>
                <a:latin typeface="Arial"/>
                <a:cs typeface="Arial"/>
              </a:rPr>
              <a:t> </a:t>
            </a:r>
            <a:r>
              <a:rPr sz="1300" spc="-30" dirty="0">
                <a:solidFill>
                  <a:srgbClr val="4C4D4F"/>
                </a:solidFill>
                <a:latin typeface="Arial"/>
                <a:cs typeface="Arial"/>
              </a:rPr>
              <a:t>o</a:t>
            </a:r>
            <a:r>
              <a:rPr sz="1300" spc="-35" dirty="0">
                <a:solidFill>
                  <a:srgbClr val="4C4D4F"/>
                </a:solidFill>
                <a:latin typeface="Arial"/>
                <a:cs typeface="Arial"/>
              </a:rPr>
              <a:t>u</a:t>
            </a:r>
            <a:r>
              <a:rPr sz="1300" spc="-40" dirty="0">
                <a:solidFill>
                  <a:srgbClr val="4C4D4F"/>
                </a:solidFill>
                <a:latin typeface="Arial"/>
                <a:cs typeface="Arial"/>
              </a:rPr>
              <a:t>t</a:t>
            </a:r>
            <a:r>
              <a:rPr sz="1300" spc="-10" dirty="0">
                <a:solidFill>
                  <a:srgbClr val="4C4D4F"/>
                </a:solidFill>
                <a:latin typeface="Arial"/>
                <a:cs typeface="Arial"/>
              </a:rPr>
              <a:t>c</a:t>
            </a:r>
            <a:r>
              <a:rPr sz="1300" spc="-35" dirty="0">
                <a:solidFill>
                  <a:srgbClr val="4C4D4F"/>
                </a:solidFill>
                <a:latin typeface="Arial"/>
                <a:cs typeface="Arial"/>
              </a:rPr>
              <a:t>om</a:t>
            </a:r>
            <a:r>
              <a:rPr sz="1300" spc="-25" dirty="0">
                <a:solidFill>
                  <a:srgbClr val="4C4D4F"/>
                </a:solidFill>
                <a:latin typeface="Arial"/>
                <a:cs typeface="Arial"/>
              </a:rPr>
              <a:t>e</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d</a:t>
            </a:r>
            <a:r>
              <a:rPr sz="1300" spc="-40" dirty="0">
                <a:solidFill>
                  <a:srgbClr val="4C4D4F"/>
                </a:solidFill>
                <a:latin typeface="Arial"/>
                <a:cs typeface="Arial"/>
              </a:rPr>
              <a:t>a</a:t>
            </a:r>
            <a:r>
              <a:rPr sz="1300" spc="-20" dirty="0">
                <a:solidFill>
                  <a:srgbClr val="4C4D4F"/>
                </a:solidFill>
                <a:latin typeface="Arial"/>
                <a:cs typeface="Arial"/>
              </a:rPr>
              <a:t>t</a:t>
            </a:r>
            <a:r>
              <a:rPr sz="1300" spc="-35" dirty="0">
                <a:solidFill>
                  <a:srgbClr val="4C4D4F"/>
                </a:solidFill>
                <a:latin typeface="Arial"/>
                <a:cs typeface="Arial"/>
              </a:rPr>
              <a:t>aba</a:t>
            </a:r>
            <a:r>
              <a:rPr sz="1300" spc="-30" dirty="0">
                <a:solidFill>
                  <a:srgbClr val="4C4D4F"/>
                </a:solidFill>
                <a:latin typeface="Arial"/>
                <a:cs typeface="Arial"/>
              </a:rPr>
              <a:t>s</a:t>
            </a:r>
            <a:r>
              <a:rPr sz="1300" spc="-15" dirty="0">
                <a:solidFill>
                  <a:srgbClr val="4C4D4F"/>
                </a:solidFill>
                <a:latin typeface="Arial"/>
                <a:cs typeface="Arial"/>
              </a:rPr>
              <a:t>e</a:t>
            </a:r>
            <a:r>
              <a:rPr sz="1300" spc="-25" dirty="0">
                <a:solidFill>
                  <a:srgbClr val="4C4D4F"/>
                </a:solidFill>
                <a:latin typeface="Arial"/>
                <a:cs typeface="Arial"/>
              </a:rPr>
              <a:t> i</a:t>
            </a:r>
            <a:r>
              <a:rPr sz="1300" spc="-15" dirty="0">
                <a:solidFill>
                  <a:srgbClr val="4C4D4F"/>
                </a:solidFill>
                <a:latin typeface="Arial"/>
                <a:cs typeface="Arial"/>
              </a:rPr>
              <a:t>s</a:t>
            </a:r>
            <a:r>
              <a:rPr sz="1300" spc="-20" dirty="0">
                <a:solidFill>
                  <a:srgbClr val="4C4D4F"/>
                </a:solidFill>
                <a:latin typeface="Arial"/>
                <a:cs typeface="Arial"/>
              </a:rPr>
              <a:t> </a:t>
            </a:r>
            <a:r>
              <a:rPr sz="1300" spc="-25" dirty="0">
                <a:solidFill>
                  <a:srgbClr val="4C4D4F"/>
                </a:solidFill>
                <a:latin typeface="Arial"/>
                <a:cs typeface="Arial"/>
              </a:rPr>
              <a:t>t</a:t>
            </a:r>
            <a:r>
              <a:rPr sz="1300" spc="-30" dirty="0">
                <a:solidFill>
                  <a:srgbClr val="4C4D4F"/>
                </a:solidFill>
                <a:latin typeface="Arial"/>
                <a:cs typeface="Arial"/>
              </a:rPr>
              <a:t>h</a:t>
            </a:r>
            <a:r>
              <a:rPr sz="1300" spc="-15" dirty="0">
                <a:solidFill>
                  <a:srgbClr val="4C4D4F"/>
                </a:solidFill>
                <a:latin typeface="Arial"/>
                <a:cs typeface="Arial"/>
              </a:rPr>
              <a:t>e</a:t>
            </a:r>
            <a:r>
              <a:rPr sz="1300" spc="-25" dirty="0">
                <a:solidFill>
                  <a:srgbClr val="4C4D4F"/>
                </a:solidFill>
                <a:latin typeface="Arial"/>
                <a:cs typeface="Arial"/>
              </a:rPr>
              <a:t> </a:t>
            </a:r>
            <a:r>
              <a:rPr sz="1300" spc="-35" dirty="0">
                <a:solidFill>
                  <a:srgbClr val="4C4D4F"/>
                </a:solidFill>
                <a:latin typeface="Arial"/>
                <a:cs typeface="Arial"/>
              </a:rPr>
              <a:t>la</a:t>
            </a:r>
            <a:r>
              <a:rPr sz="1300" spc="-30" dirty="0">
                <a:solidFill>
                  <a:srgbClr val="4C4D4F"/>
                </a:solidFill>
                <a:latin typeface="Arial"/>
                <a:cs typeface="Arial"/>
              </a:rPr>
              <a:t>rg</a:t>
            </a:r>
            <a:r>
              <a:rPr sz="1300" spc="-25" dirty="0">
                <a:solidFill>
                  <a:srgbClr val="4C4D4F"/>
                </a:solidFill>
                <a:latin typeface="Arial"/>
                <a:cs typeface="Arial"/>
              </a:rPr>
              <a:t>e</a:t>
            </a:r>
            <a:r>
              <a:rPr sz="1300" spc="-35" dirty="0">
                <a:solidFill>
                  <a:srgbClr val="4C4D4F"/>
                </a:solidFill>
                <a:latin typeface="Arial"/>
                <a:cs typeface="Arial"/>
              </a:rPr>
              <a:t>s</a:t>
            </a:r>
            <a:r>
              <a:rPr sz="1300" spc="-15" dirty="0">
                <a:solidFill>
                  <a:srgbClr val="4C4D4F"/>
                </a:solidFill>
                <a:latin typeface="Arial"/>
                <a:cs typeface="Arial"/>
              </a:rPr>
              <a:t>t</a:t>
            </a:r>
            <a:r>
              <a:rPr sz="1300" spc="-20" dirty="0">
                <a:solidFill>
                  <a:srgbClr val="4C4D4F"/>
                </a:solidFill>
                <a:latin typeface="Arial"/>
                <a:cs typeface="Arial"/>
              </a:rPr>
              <a:t> </a:t>
            </a:r>
            <a:r>
              <a:rPr sz="1300" spc="-15" dirty="0">
                <a:solidFill>
                  <a:srgbClr val="4C4D4F"/>
                </a:solidFill>
                <a:latin typeface="Arial"/>
                <a:cs typeface="Arial"/>
              </a:rPr>
              <a:t>c</a:t>
            </a:r>
            <a:r>
              <a:rPr sz="1300" spc="-30" dirty="0">
                <a:solidFill>
                  <a:srgbClr val="4C4D4F"/>
                </a:solidFill>
                <a:latin typeface="Arial"/>
                <a:cs typeface="Arial"/>
              </a:rPr>
              <a:t>lin</a:t>
            </a:r>
            <a:r>
              <a:rPr sz="1300" spc="-25" dirty="0">
                <a:solidFill>
                  <a:srgbClr val="4C4D4F"/>
                </a:solidFill>
                <a:latin typeface="Arial"/>
                <a:cs typeface="Arial"/>
              </a:rPr>
              <a:t>i</a:t>
            </a:r>
            <a:r>
              <a:rPr sz="1300" spc="-10" dirty="0">
                <a:solidFill>
                  <a:srgbClr val="4C4D4F"/>
                </a:solidFill>
                <a:latin typeface="Arial"/>
                <a:cs typeface="Arial"/>
              </a:rPr>
              <a:t>c</a:t>
            </a:r>
            <a:r>
              <a:rPr sz="1300" spc="-35" dirty="0">
                <a:solidFill>
                  <a:srgbClr val="4C4D4F"/>
                </a:solidFill>
                <a:latin typeface="Arial"/>
                <a:cs typeface="Arial"/>
              </a:rPr>
              <a:t>a</a:t>
            </a:r>
            <a:r>
              <a:rPr sz="1300" spc="-10" dirty="0">
                <a:solidFill>
                  <a:srgbClr val="4C4D4F"/>
                </a:solidFill>
                <a:latin typeface="Arial"/>
                <a:cs typeface="Arial"/>
              </a:rPr>
              <a:t>l</a:t>
            </a:r>
            <a:r>
              <a:rPr sz="1300" spc="-25" dirty="0">
                <a:solidFill>
                  <a:srgbClr val="4C4D4F"/>
                </a:solidFill>
                <a:latin typeface="Arial"/>
                <a:cs typeface="Arial"/>
              </a:rPr>
              <a:t> </a:t>
            </a:r>
            <a:r>
              <a:rPr sz="1300" spc="-40" dirty="0">
                <a:solidFill>
                  <a:srgbClr val="4C4D4F"/>
                </a:solidFill>
                <a:latin typeface="Arial"/>
                <a:cs typeface="Arial"/>
              </a:rPr>
              <a:t>d</a:t>
            </a:r>
            <a:r>
              <a:rPr sz="1300" spc="-30" dirty="0">
                <a:solidFill>
                  <a:srgbClr val="4C4D4F"/>
                </a:solidFill>
                <a:latin typeface="Arial"/>
                <a:cs typeface="Arial"/>
              </a:rPr>
              <a:t>ise</a:t>
            </a:r>
            <a:r>
              <a:rPr sz="1300" spc="-35" dirty="0">
                <a:solidFill>
                  <a:srgbClr val="4C4D4F"/>
                </a:solidFill>
                <a:latin typeface="Arial"/>
                <a:cs typeface="Arial"/>
              </a:rPr>
              <a:t>a</a:t>
            </a:r>
            <a:r>
              <a:rPr sz="1300" spc="-30" dirty="0">
                <a:solidFill>
                  <a:srgbClr val="4C4D4F"/>
                </a:solidFill>
                <a:latin typeface="Arial"/>
                <a:cs typeface="Arial"/>
              </a:rPr>
              <a:t>s</a:t>
            </a:r>
            <a:r>
              <a:rPr sz="1300" spc="-15" dirty="0">
                <a:solidFill>
                  <a:srgbClr val="4C4D4F"/>
                </a:solidFill>
                <a:latin typeface="Arial"/>
                <a:cs typeface="Arial"/>
              </a:rPr>
              <a:t>e</a:t>
            </a:r>
            <a:r>
              <a:rPr sz="1300" spc="-25" dirty="0">
                <a:solidFill>
                  <a:srgbClr val="4C4D4F"/>
                </a:solidFill>
                <a:latin typeface="Arial"/>
                <a:cs typeface="Arial"/>
              </a:rPr>
              <a:t> re</a:t>
            </a:r>
            <a:r>
              <a:rPr sz="1300" spc="-35" dirty="0">
                <a:solidFill>
                  <a:srgbClr val="4C4D4F"/>
                </a:solidFill>
                <a:latin typeface="Arial"/>
                <a:cs typeface="Arial"/>
              </a:rPr>
              <a:t>g</a:t>
            </a:r>
            <a:r>
              <a:rPr sz="1300" spc="-25" dirty="0">
                <a:solidFill>
                  <a:srgbClr val="4C4D4F"/>
                </a:solidFill>
                <a:latin typeface="Arial"/>
                <a:cs typeface="Arial"/>
              </a:rPr>
              <a:t>i</a:t>
            </a:r>
            <a:r>
              <a:rPr sz="1300" spc="-35" dirty="0">
                <a:solidFill>
                  <a:srgbClr val="4C4D4F"/>
                </a:solidFill>
                <a:latin typeface="Arial"/>
                <a:cs typeface="Arial"/>
              </a:rPr>
              <a:t>s</a:t>
            </a:r>
            <a:r>
              <a:rPr sz="1300" spc="-25" dirty="0">
                <a:solidFill>
                  <a:srgbClr val="4C4D4F"/>
                </a:solidFill>
                <a:latin typeface="Arial"/>
                <a:cs typeface="Arial"/>
              </a:rPr>
              <a:t>t</a:t>
            </a:r>
            <a:r>
              <a:rPr sz="1300" spc="20" dirty="0">
                <a:solidFill>
                  <a:srgbClr val="4C4D4F"/>
                </a:solidFill>
                <a:latin typeface="Arial"/>
                <a:cs typeface="Arial"/>
              </a:rPr>
              <a:t>r</a:t>
            </a:r>
            <a:r>
              <a:rPr sz="1300" spc="-15" dirty="0">
                <a:solidFill>
                  <a:srgbClr val="4C4D4F"/>
                </a:solidFill>
                <a:latin typeface="Arial"/>
                <a:cs typeface="Arial"/>
              </a:rPr>
              <a:t>y</a:t>
            </a:r>
            <a:r>
              <a:rPr sz="1300" spc="-20" dirty="0">
                <a:solidFill>
                  <a:srgbClr val="4C4D4F"/>
                </a:solidFill>
                <a:latin typeface="Arial"/>
                <a:cs typeface="Arial"/>
              </a:rPr>
              <a:t> </a:t>
            </a:r>
            <a:r>
              <a:rPr sz="1300" spc="-30" dirty="0">
                <a:solidFill>
                  <a:srgbClr val="4C4D4F"/>
                </a:solidFill>
                <a:latin typeface="Arial"/>
                <a:cs typeface="Arial"/>
              </a:rPr>
              <a:t>i</a:t>
            </a:r>
            <a:r>
              <a:rPr sz="1300" spc="-15" dirty="0">
                <a:solidFill>
                  <a:srgbClr val="4C4D4F"/>
                </a:solidFill>
                <a:latin typeface="Arial"/>
                <a:cs typeface="Arial"/>
              </a:rPr>
              <a:t>n</a:t>
            </a:r>
            <a:r>
              <a:rPr sz="1300" spc="-25" dirty="0">
                <a:solidFill>
                  <a:srgbClr val="4C4D4F"/>
                </a:solidFill>
                <a:latin typeface="Arial"/>
                <a:cs typeface="Arial"/>
              </a:rPr>
              <a:t> t</a:t>
            </a:r>
            <a:r>
              <a:rPr sz="1300" spc="-30" dirty="0">
                <a:solidFill>
                  <a:srgbClr val="4C4D4F"/>
                </a:solidFill>
                <a:latin typeface="Arial"/>
                <a:cs typeface="Arial"/>
              </a:rPr>
              <a:t>h</a:t>
            </a:r>
            <a:r>
              <a:rPr sz="1300" spc="-15" dirty="0">
                <a:solidFill>
                  <a:srgbClr val="4C4D4F"/>
                </a:solidFill>
                <a:latin typeface="Arial"/>
                <a:cs typeface="Arial"/>
              </a:rPr>
              <a:t>e</a:t>
            </a:r>
            <a:r>
              <a:rPr sz="1300" spc="-25" dirty="0">
                <a:solidFill>
                  <a:srgbClr val="4C4D4F"/>
                </a:solidFill>
                <a:latin typeface="Arial"/>
                <a:cs typeface="Arial"/>
              </a:rPr>
              <a:t> </a:t>
            </a:r>
            <a:r>
              <a:rPr sz="1300" spc="-45" dirty="0">
                <a:solidFill>
                  <a:srgbClr val="4C4D4F"/>
                </a:solidFill>
                <a:latin typeface="Arial"/>
                <a:cs typeface="Arial"/>
              </a:rPr>
              <a:t>w</a:t>
            </a:r>
            <a:r>
              <a:rPr sz="1300" spc="-25" dirty="0">
                <a:solidFill>
                  <a:srgbClr val="4C4D4F"/>
                </a:solidFill>
                <a:latin typeface="Arial"/>
                <a:cs typeface="Arial"/>
              </a:rPr>
              <a:t>o</a:t>
            </a:r>
            <a:r>
              <a:rPr sz="1300" spc="-5" dirty="0">
                <a:solidFill>
                  <a:srgbClr val="4C4D4F"/>
                </a:solidFill>
                <a:latin typeface="Arial"/>
                <a:cs typeface="Arial"/>
              </a:rPr>
              <a:t>r</a:t>
            </a:r>
            <a:r>
              <a:rPr sz="1300" spc="-25" dirty="0">
                <a:solidFill>
                  <a:srgbClr val="4C4D4F"/>
                </a:solidFill>
                <a:latin typeface="Arial"/>
                <a:cs typeface="Arial"/>
              </a:rPr>
              <a:t>l</a:t>
            </a:r>
            <a:r>
              <a:rPr sz="1300" spc="-45" dirty="0">
                <a:solidFill>
                  <a:srgbClr val="4C4D4F"/>
                </a:solidFill>
                <a:latin typeface="Arial"/>
                <a:cs typeface="Arial"/>
              </a:rPr>
              <a:t>d</a:t>
            </a:r>
            <a:r>
              <a:rPr sz="1300" spc="-15" dirty="0">
                <a:solidFill>
                  <a:srgbClr val="4C4D4F"/>
                </a:solidFill>
                <a:latin typeface="Arial"/>
                <a:cs typeface="Arial"/>
              </a:rPr>
              <a:t>.</a:t>
            </a:r>
            <a:r>
              <a:rPr sz="1300" spc="-20" dirty="0">
                <a:solidFill>
                  <a:srgbClr val="4C4D4F"/>
                </a:solidFill>
                <a:latin typeface="Arial"/>
                <a:cs typeface="Arial"/>
              </a:rPr>
              <a:t> </a:t>
            </a:r>
            <a:r>
              <a:rPr sz="1300" spc="-25" dirty="0">
                <a:solidFill>
                  <a:srgbClr val="4C4D4F"/>
                </a:solidFill>
                <a:latin typeface="Arial"/>
                <a:cs typeface="Arial"/>
              </a:rPr>
              <a:t>A</a:t>
            </a:r>
            <a:r>
              <a:rPr sz="1300" spc="-30" dirty="0">
                <a:solidFill>
                  <a:srgbClr val="4C4D4F"/>
                </a:solidFill>
                <a:latin typeface="Arial"/>
                <a:cs typeface="Arial"/>
              </a:rPr>
              <a:t>l</a:t>
            </a:r>
            <a:r>
              <a:rPr sz="1300" spc="-10" dirty="0">
                <a:solidFill>
                  <a:srgbClr val="4C4D4F"/>
                </a:solidFill>
                <a:latin typeface="Arial"/>
                <a:cs typeface="Arial"/>
              </a:rPr>
              <a:t>l </a:t>
            </a:r>
            <a:r>
              <a:rPr sz="1300" spc="-5" dirty="0">
                <a:solidFill>
                  <a:srgbClr val="4C4D4F"/>
                </a:solidFill>
                <a:latin typeface="Arial"/>
                <a:cs typeface="Arial"/>
              </a:rPr>
              <a:t>t</a:t>
            </a:r>
            <a:r>
              <a:rPr sz="1300" spc="-25" dirty="0">
                <a:solidFill>
                  <a:srgbClr val="4C4D4F"/>
                </a:solidFill>
                <a:latin typeface="Arial"/>
                <a:cs typeface="Arial"/>
              </a:rPr>
              <a:t>y</a:t>
            </a:r>
            <a:r>
              <a:rPr sz="1300" spc="-30" dirty="0">
                <a:solidFill>
                  <a:srgbClr val="4C4D4F"/>
                </a:solidFill>
                <a:latin typeface="Arial"/>
                <a:cs typeface="Arial"/>
              </a:rPr>
              <a:t>p</a:t>
            </a:r>
            <a:r>
              <a:rPr sz="1300" spc="-25" dirty="0">
                <a:solidFill>
                  <a:srgbClr val="4C4D4F"/>
                </a:solidFill>
                <a:latin typeface="Arial"/>
                <a:cs typeface="Arial"/>
              </a:rPr>
              <a:t>e</a:t>
            </a:r>
            <a:r>
              <a:rPr sz="1300" spc="-15" dirty="0">
                <a:solidFill>
                  <a:srgbClr val="4C4D4F"/>
                </a:solidFill>
                <a:latin typeface="Arial"/>
                <a:cs typeface="Arial"/>
              </a:rPr>
              <a:t>s</a:t>
            </a:r>
            <a:r>
              <a:rPr sz="1300" spc="-20"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35" dirty="0">
                <a:solidFill>
                  <a:srgbClr val="4C4D4F"/>
                </a:solidFill>
                <a:latin typeface="Arial"/>
                <a:cs typeface="Arial"/>
              </a:rPr>
              <a:t>a</a:t>
            </a:r>
            <a:r>
              <a:rPr sz="1300" spc="-25" dirty="0">
                <a:solidFill>
                  <a:srgbClr val="4C4D4F"/>
                </a:solidFill>
                <a:latin typeface="Arial"/>
                <a:cs typeface="Arial"/>
              </a:rPr>
              <a:t>r</a:t>
            </a:r>
            <a:r>
              <a:rPr sz="1300" spc="-15" dirty="0">
                <a:solidFill>
                  <a:srgbClr val="4C4D4F"/>
                </a:solidFill>
                <a:latin typeface="Arial"/>
                <a:cs typeface="Arial"/>
              </a:rPr>
              <a:t>e</a:t>
            </a:r>
            <a:r>
              <a:rPr sz="1300" spc="-25" dirty="0">
                <a:solidFill>
                  <a:srgbClr val="4C4D4F"/>
                </a:solidFill>
                <a:latin typeface="Arial"/>
                <a:cs typeface="Arial"/>
              </a:rPr>
              <a:t> tr</a:t>
            </a:r>
            <a:r>
              <a:rPr sz="1300" spc="-40" dirty="0">
                <a:solidFill>
                  <a:srgbClr val="4C4D4F"/>
                </a:solidFill>
                <a:latin typeface="Arial"/>
                <a:cs typeface="Arial"/>
              </a:rPr>
              <a:t>a</a:t>
            </a:r>
            <a:r>
              <a:rPr sz="1300" spc="-20" dirty="0">
                <a:solidFill>
                  <a:srgbClr val="4C4D4F"/>
                </a:solidFill>
                <a:latin typeface="Arial"/>
                <a:cs typeface="Arial"/>
              </a:rPr>
              <a:t>c</a:t>
            </a:r>
            <a:r>
              <a:rPr sz="1300" spc="-60" dirty="0">
                <a:solidFill>
                  <a:srgbClr val="4C4D4F"/>
                </a:solidFill>
                <a:latin typeface="Arial"/>
                <a:cs typeface="Arial"/>
              </a:rPr>
              <a:t>k</a:t>
            </a:r>
            <a:r>
              <a:rPr sz="1300" spc="-30" dirty="0">
                <a:solidFill>
                  <a:srgbClr val="4C4D4F"/>
                </a:solidFill>
                <a:latin typeface="Arial"/>
                <a:cs typeface="Arial"/>
              </a:rPr>
              <a:t>e</a:t>
            </a:r>
            <a:r>
              <a:rPr sz="1300" spc="-15" dirty="0">
                <a:solidFill>
                  <a:srgbClr val="4C4D4F"/>
                </a:solidFill>
                <a:latin typeface="Arial"/>
                <a:cs typeface="Arial"/>
              </a:rPr>
              <a:t>d</a:t>
            </a:r>
            <a:r>
              <a:rPr sz="1300" spc="-25"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a:t>
            </a:r>
            <a:r>
              <a:rPr sz="1300" spc="-35" dirty="0">
                <a:solidFill>
                  <a:srgbClr val="4C4D4F"/>
                </a:solidFill>
                <a:latin typeface="Arial"/>
                <a:cs typeface="Arial"/>
              </a:rPr>
              <a:t>anal</a:t>
            </a:r>
            <a:r>
              <a:rPr sz="1300" spc="-10" dirty="0">
                <a:solidFill>
                  <a:srgbClr val="4C4D4F"/>
                </a:solidFill>
                <a:latin typeface="Arial"/>
                <a:cs typeface="Arial"/>
              </a:rPr>
              <a:t>y</a:t>
            </a:r>
            <a:r>
              <a:rPr sz="1300" spc="-45" dirty="0">
                <a:solidFill>
                  <a:srgbClr val="4C4D4F"/>
                </a:solidFill>
                <a:latin typeface="Arial"/>
                <a:cs typeface="Arial"/>
              </a:rPr>
              <a:t>z</a:t>
            </a:r>
            <a:r>
              <a:rPr sz="1300" spc="-30" dirty="0">
                <a:solidFill>
                  <a:srgbClr val="4C4D4F"/>
                </a:solidFill>
                <a:latin typeface="Arial"/>
                <a:cs typeface="Arial"/>
              </a:rPr>
              <a:t>e</a:t>
            </a:r>
            <a:r>
              <a:rPr sz="1300" spc="-15" dirty="0">
                <a:solidFill>
                  <a:srgbClr val="4C4D4F"/>
                </a:solidFill>
                <a:latin typeface="Arial"/>
                <a:cs typeface="Arial"/>
              </a:rPr>
              <a:t>d</a:t>
            </a:r>
            <a:r>
              <a:rPr sz="1300" spc="-25" dirty="0">
                <a:solidFill>
                  <a:srgbClr val="4C4D4F"/>
                </a:solidFill>
                <a:latin typeface="Arial"/>
                <a:cs typeface="Arial"/>
              </a:rPr>
              <a:t> t</a:t>
            </a:r>
            <a:r>
              <a:rPr sz="1300" spc="-35" dirty="0">
                <a:solidFill>
                  <a:srgbClr val="4C4D4F"/>
                </a:solidFill>
                <a:latin typeface="Arial"/>
                <a:cs typeface="Arial"/>
              </a:rPr>
              <a:t>h</a:t>
            </a:r>
            <a:r>
              <a:rPr sz="1300" spc="-30" dirty="0">
                <a:solidFill>
                  <a:srgbClr val="4C4D4F"/>
                </a:solidFill>
                <a:latin typeface="Arial"/>
                <a:cs typeface="Arial"/>
              </a:rPr>
              <a:t>rou</a:t>
            </a:r>
            <a:r>
              <a:rPr sz="1300" spc="-35" dirty="0">
                <a:solidFill>
                  <a:srgbClr val="4C4D4F"/>
                </a:solidFill>
                <a:latin typeface="Arial"/>
                <a:cs typeface="Arial"/>
              </a:rPr>
              <a:t>g</a:t>
            </a:r>
            <a:r>
              <a:rPr sz="1300" spc="-15" dirty="0">
                <a:solidFill>
                  <a:srgbClr val="4C4D4F"/>
                </a:solidFill>
                <a:latin typeface="Arial"/>
                <a:cs typeface="Arial"/>
              </a:rPr>
              <a:t>h</a:t>
            </a:r>
            <a:r>
              <a:rPr sz="1300" spc="-25" dirty="0">
                <a:solidFill>
                  <a:srgbClr val="4C4D4F"/>
                </a:solidFill>
                <a:latin typeface="Arial"/>
                <a:cs typeface="Arial"/>
              </a:rPr>
              <a:t> t</a:t>
            </a:r>
            <a:r>
              <a:rPr sz="1300" spc="-30" dirty="0">
                <a:solidFill>
                  <a:srgbClr val="4C4D4F"/>
                </a:solidFill>
                <a:latin typeface="Arial"/>
                <a:cs typeface="Arial"/>
              </a:rPr>
              <a:t>h</a:t>
            </a:r>
            <a:r>
              <a:rPr sz="1300" spc="-15" dirty="0">
                <a:solidFill>
                  <a:srgbClr val="4C4D4F"/>
                </a:solidFill>
                <a:latin typeface="Arial"/>
                <a:cs typeface="Arial"/>
              </a:rPr>
              <a:t>e</a:t>
            </a:r>
            <a:r>
              <a:rPr sz="1300" spc="-25" dirty="0">
                <a:solidFill>
                  <a:srgbClr val="4C4D4F"/>
                </a:solidFill>
                <a:latin typeface="Arial"/>
                <a:cs typeface="Arial"/>
              </a:rPr>
              <a:t> N</a:t>
            </a:r>
            <a:r>
              <a:rPr sz="1300" spc="-30" dirty="0">
                <a:solidFill>
                  <a:srgbClr val="4C4D4F"/>
                </a:solidFill>
                <a:latin typeface="Arial"/>
                <a:cs typeface="Arial"/>
              </a:rPr>
              <a:t>C</a:t>
            </a:r>
            <a:r>
              <a:rPr sz="1300" spc="-25" dirty="0">
                <a:solidFill>
                  <a:srgbClr val="4C4D4F"/>
                </a:solidFill>
                <a:latin typeface="Arial"/>
                <a:cs typeface="Arial"/>
              </a:rPr>
              <a:t>D</a:t>
            </a:r>
            <a:r>
              <a:rPr sz="1300" spc="-30" dirty="0">
                <a:solidFill>
                  <a:srgbClr val="4C4D4F"/>
                </a:solidFill>
                <a:latin typeface="Arial"/>
                <a:cs typeface="Arial"/>
              </a:rPr>
              <a:t>B</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a:t>
            </a:r>
            <a:r>
              <a:rPr sz="1300" spc="-35" dirty="0">
                <a:solidFill>
                  <a:srgbClr val="4C4D4F"/>
                </a:solidFill>
                <a:latin typeface="Arial"/>
                <a:cs typeface="Arial"/>
              </a:rPr>
              <a:t>u</a:t>
            </a:r>
            <a:r>
              <a:rPr sz="1300" spc="-30" dirty="0">
                <a:solidFill>
                  <a:srgbClr val="4C4D4F"/>
                </a:solidFill>
                <a:latin typeface="Arial"/>
                <a:cs typeface="Arial"/>
              </a:rPr>
              <a:t>se</a:t>
            </a:r>
            <a:r>
              <a:rPr sz="1300" spc="-15" dirty="0">
                <a:solidFill>
                  <a:srgbClr val="4C4D4F"/>
                </a:solidFill>
                <a:latin typeface="Arial"/>
                <a:cs typeface="Arial"/>
              </a:rPr>
              <a:t>d</a:t>
            </a:r>
            <a:r>
              <a:rPr sz="1300" spc="-25"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5" dirty="0">
                <a:solidFill>
                  <a:srgbClr val="4C4D4F"/>
                </a:solidFill>
                <a:latin typeface="Arial"/>
                <a:cs typeface="Arial"/>
              </a:rPr>
              <a:t> </a:t>
            </a:r>
            <a:r>
              <a:rPr sz="1300" spc="-60" dirty="0">
                <a:solidFill>
                  <a:srgbClr val="4C4D4F"/>
                </a:solidFill>
                <a:latin typeface="Arial"/>
                <a:cs typeface="Arial"/>
              </a:rPr>
              <a:t>e</a:t>
            </a:r>
            <a:r>
              <a:rPr sz="1300" spc="-25" dirty="0">
                <a:solidFill>
                  <a:srgbClr val="4C4D4F"/>
                </a:solidFill>
                <a:latin typeface="Arial"/>
                <a:cs typeface="Arial"/>
              </a:rPr>
              <a:t>x</a:t>
            </a:r>
            <a:r>
              <a:rPr sz="1300" spc="-30" dirty="0">
                <a:solidFill>
                  <a:srgbClr val="4C4D4F"/>
                </a:solidFill>
                <a:latin typeface="Arial"/>
                <a:cs typeface="Arial"/>
              </a:rPr>
              <a:t>pl</a:t>
            </a:r>
            <a:r>
              <a:rPr sz="1300" spc="-25" dirty="0">
                <a:solidFill>
                  <a:srgbClr val="4C4D4F"/>
                </a:solidFill>
                <a:latin typeface="Arial"/>
                <a:cs typeface="Arial"/>
              </a:rPr>
              <a:t>or</a:t>
            </a:r>
            <a:r>
              <a:rPr sz="1300" spc="-15" dirty="0">
                <a:solidFill>
                  <a:srgbClr val="4C4D4F"/>
                </a:solidFill>
                <a:latin typeface="Arial"/>
                <a:cs typeface="Arial"/>
              </a:rPr>
              <a:t>e</a:t>
            </a:r>
            <a:r>
              <a:rPr sz="1300" spc="-25" dirty="0">
                <a:solidFill>
                  <a:srgbClr val="4C4D4F"/>
                </a:solidFill>
                <a:latin typeface="Arial"/>
                <a:cs typeface="Arial"/>
              </a:rPr>
              <a:t> t</a:t>
            </a:r>
            <a:r>
              <a:rPr sz="1300" spc="-30" dirty="0">
                <a:solidFill>
                  <a:srgbClr val="4C4D4F"/>
                </a:solidFill>
                <a:latin typeface="Arial"/>
                <a:cs typeface="Arial"/>
              </a:rPr>
              <a:t>ren</a:t>
            </a:r>
            <a:r>
              <a:rPr sz="1300" spc="-35" dirty="0">
                <a:solidFill>
                  <a:srgbClr val="4C4D4F"/>
                </a:solidFill>
                <a:latin typeface="Arial"/>
                <a:cs typeface="Arial"/>
              </a:rPr>
              <a:t>d</a:t>
            </a:r>
            <a:r>
              <a:rPr sz="1300" spc="-15" dirty="0">
                <a:solidFill>
                  <a:srgbClr val="4C4D4F"/>
                </a:solidFill>
                <a:latin typeface="Arial"/>
                <a:cs typeface="Arial"/>
              </a:rPr>
              <a:t>s</a:t>
            </a:r>
            <a:r>
              <a:rPr sz="1300" spc="-20" dirty="0">
                <a:solidFill>
                  <a:srgbClr val="4C4D4F"/>
                </a:solidFill>
                <a:latin typeface="Arial"/>
                <a:cs typeface="Arial"/>
              </a:rPr>
              <a:t> </a:t>
            </a:r>
            <a:r>
              <a:rPr sz="1300" spc="-30" dirty="0">
                <a:solidFill>
                  <a:srgbClr val="4C4D4F"/>
                </a:solidFill>
                <a:latin typeface="Arial"/>
                <a:cs typeface="Arial"/>
              </a:rPr>
              <a:t>i</a:t>
            </a:r>
            <a:r>
              <a:rPr sz="1300" spc="-15" dirty="0">
                <a:solidFill>
                  <a:srgbClr val="4C4D4F"/>
                </a:solidFill>
                <a:latin typeface="Arial"/>
                <a:cs typeface="Arial"/>
              </a:rPr>
              <a:t>n</a:t>
            </a:r>
            <a:r>
              <a:rPr sz="1300" spc="-25"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endParaRPr sz="1300">
              <a:latin typeface="Arial"/>
              <a:cs typeface="Arial"/>
            </a:endParaRPr>
          </a:p>
          <a:p>
            <a:pPr marL="12700" marR="86995">
              <a:lnSpc>
                <a:spcPct val="141000"/>
              </a:lnSpc>
            </a:pP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50" dirty="0">
                <a:solidFill>
                  <a:srgbClr val="4C4D4F"/>
                </a:solidFill>
                <a:latin typeface="Arial"/>
                <a:cs typeface="Arial"/>
              </a:rPr>
              <a:t>e</a:t>
            </a:r>
            <a:r>
              <a:rPr sz="1300" spc="-15" dirty="0">
                <a:solidFill>
                  <a:srgbClr val="4C4D4F"/>
                </a:solidFill>
                <a:latin typeface="Arial"/>
                <a:cs typeface="Arial"/>
              </a:rPr>
              <a:t>.</a:t>
            </a:r>
            <a:r>
              <a:rPr sz="1300" spc="-20" dirty="0">
                <a:solidFill>
                  <a:srgbClr val="4C4D4F"/>
                </a:solidFill>
                <a:latin typeface="Arial"/>
                <a:cs typeface="Arial"/>
              </a:rPr>
              <a:t> </a:t>
            </a:r>
            <a:r>
              <a:rPr sz="1300" spc="-25" dirty="0">
                <a:solidFill>
                  <a:srgbClr val="4C4D4F"/>
                </a:solidFill>
                <a:latin typeface="Arial"/>
                <a:cs typeface="Arial"/>
              </a:rPr>
              <a:t>Co</a:t>
            </a:r>
            <a:r>
              <a:rPr sz="1300" spc="-5" dirty="0">
                <a:solidFill>
                  <a:srgbClr val="4C4D4F"/>
                </a:solidFill>
                <a:latin typeface="Arial"/>
                <a:cs typeface="Arial"/>
              </a:rPr>
              <a:t>C-</a:t>
            </a:r>
            <a:r>
              <a:rPr sz="1300" spc="-40" dirty="0">
                <a:solidFill>
                  <a:srgbClr val="4C4D4F"/>
                </a:solidFill>
                <a:latin typeface="Arial"/>
                <a:cs typeface="Arial"/>
              </a:rPr>
              <a:t>a</a:t>
            </a:r>
            <a:r>
              <a:rPr sz="1300" spc="-15" dirty="0">
                <a:solidFill>
                  <a:srgbClr val="4C4D4F"/>
                </a:solidFill>
                <a:latin typeface="Arial"/>
                <a:cs typeface="Arial"/>
              </a:rPr>
              <a:t>c</a:t>
            </a:r>
            <a:r>
              <a:rPr sz="1300" spc="-20" dirty="0">
                <a:solidFill>
                  <a:srgbClr val="4C4D4F"/>
                </a:solidFill>
                <a:latin typeface="Arial"/>
                <a:cs typeface="Arial"/>
              </a:rPr>
              <a:t>c</a:t>
            </a:r>
            <a:r>
              <a:rPr sz="1300" spc="-30" dirty="0">
                <a:solidFill>
                  <a:srgbClr val="4C4D4F"/>
                </a:solidFill>
                <a:latin typeface="Arial"/>
                <a:cs typeface="Arial"/>
              </a:rPr>
              <a:t>re</a:t>
            </a:r>
            <a:r>
              <a:rPr sz="1300" spc="-40" dirty="0">
                <a:solidFill>
                  <a:srgbClr val="4C4D4F"/>
                </a:solidFill>
                <a:latin typeface="Arial"/>
                <a:cs typeface="Arial"/>
              </a:rPr>
              <a:t>d</a:t>
            </a:r>
            <a:r>
              <a:rPr sz="1300" spc="-30" dirty="0">
                <a:solidFill>
                  <a:srgbClr val="4C4D4F"/>
                </a:solidFill>
                <a:latin typeface="Arial"/>
                <a:cs typeface="Arial"/>
              </a:rPr>
              <a:t>i</a:t>
            </a:r>
            <a:r>
              <a:rPr sz="1300" spc="-40" dirty="0">
                <a:solidFill>
                  <a:srgbClr val="4C4D4F"/>
                </a:solidFill>
                <a:latin typeface="Arial"/>
                <a:cs typeface="Arial"/>
              </a:rPr>
              <a:t>t</a:t>
            </a:r>
            <a:r>
              <a:rPr sz="1300" spc="-30" dirty="0">
                <a:solidFill>
                  <a:srgbClr val="4C4D4F"/>
                </a:solidFill>
                <a:latin typeface="Arial"/>
                <a:cs typeface="Arial"/>
              </a:rPr>
              <a:t>e</a:t>
            </a:r>
            <a:r>
              <a:rPr sz="1300" spc="-15" dirty="0">
                <a:solidFill>
                  <a:srgbClr val="4C4D4F"/>
                </a:solidFill>
                <a:latin typeface="Arial"/>
                <a:cs typeface="Arial"/>
              </a:rPr>
              <a:t>d</a:t>
            </a:r>
            <a:r>
              <a:rPr sz="1300" spc="-25"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10" dirty="0">
                <a:solidFill>
                  <a:srgbClr val="4C4D4F"/>
                </a:solidFill>
                <a:latin typeface="Arial"/>
                <a:cs typeface="Arial"/>
              </a:rPr>
              <a:t>c</a:t>
            </a:r>
            <a:r>
              <a:rPr sz="1300" spc="-30" dirty="0">
                <a:solidFill>
                  <a:srgbClr val="4C4D4F"/>
                </a:solidFill>
                <a:latin typeface="Arial"/>
                <a:cs typeface="Arial"/>
              </a:rPr>
              <a:t>e</a:t>
            </a:r>
            <a:r>
              <a:rPr sz="1300" spc="-45" dirty="0">
                <a:solidFill>
                  <a:srgbClr val="4C4D4F"/>
                </a:solidFill>
                <a:latin typeface="Arial"/>
                <a:cs typeface="Arial"/>
              </a:rPr>
              <a:t>n</a:t>
            </a:r>
            <a:r>
              <a:rPr sz="1300" spc="-40" dirty="0">
                <a:solidFill>
                  <a:srgbClr val="4C4D4F"/>
                </a:solidFill>
                <a:latin typeface="Arial"/>
                <a:cs typeface="Arial"/>
              </a:rPr>
              <a:t>t</a:t>
            </a:r>
            <a:r>
              <a:rPr sz="1300" spc="-30" dirty="0">
                <a:solidFill>
                  <a:srgbClr val="4C4D4F"/>
                </a:solidFill>
                <a:latin typeface="Arial"/>
                <a:cs typeface="Arial"/>
              </a:rPr>
              <a:t>e</a:t>
            </a:r>
            <a:r>
              <a:rPr sz="1300" spc="-15" dirty="0">
                <a:solidFill>
                  <a:srgbClr val="4C4D4F"/>
                </a:solidFill>
                <a:latin typeface="Arial"/>
                <a:cs typeface="Arial"/>
              </a:rPr>
              <a:t>r</a:t>
            </a:r>
            <a:r>
              <a:rPr sz="1300" spc="-35" dirty="0">
                <a:solidFill>
                  <a:srgbClr val="4C4D4F"/>
                </a:solidFill>
                <a:latin typeface="Arial"/>
                <a:cs typeface="Arial"/>
              </a:rPr>
              <a:t>s</a:t>
            </a:r>
            <a:r>
              <a:rPr sz="1300" spc="-15" dirty="0">
                <a:solidFill>
                  <a:srgbClr val="4C4D4F"/>
                </a:solidFill>
                <a:latin typeface="Arial"/>
                <a:cs typeface="Arial"/>
              </a:rPr>
              <a:t>,</a:t>
            </a:r>
            <a:r>
              <a:rPr sz="1300" spc="-20" dirty="0">
                <a:solidFill>
                  <a:srgbClr val="4C4D4F"/>
                </a:solidFill>
                <a:latin typeface="Arial"/>
                <a:cs typeface="Arial"/>
              </a:rPr>
              <a:t> </a:t>
            </a:r>
            <a:r>
              <a:rPr sz="1300" spc="-30" dirty="0">
                <a:solidFill>
                  <a:srgbClr val="4C4D4F"/>
                </a:solidFill>
                <a:latin typeface="Arial"/>
                <a:cs typeface="Arial"/>
              </a:rPr>
              <a:t>i</a:t>
            </a:r>
            <a:r>
              <a:rPr sz="1300" spc="-15" dirty="0">
                <a:solidFill>
                  <a:srgbClr val="4C4D4F"/>
                </a:solidFill>
                <a:latin typeface="Arial"/>
                <a:cs typeface="Arial"/>
              </a:rPr>
              <a:t>n</a:t>
            </a:r>
            <a:r>
              <a:rPr sz="1300" spc="-25" dirty="0">
                <a:solidFill>
                  <a:srgbClr val="4C4D4F"/>
                </a:solidFill>
                <a:latin typeface="Arial"/>
                <a:cs typeface="Arial"/>
              </a:rPr>
              <a:t> </a:t>
            </a:r>
            <a:r>
              <a:rPr sz="1300" spc="-35" dirty="0">
                <a:solidFill>
                  <a:srgbClr val="4C4D4F"/>
                </a:solidFill>
                <a:latin typeface="Arial"/>
                <a:cs typeface="Arial"/>
              </a:rPr>
              <a:t>tu</a:t>
            </a:r>
            <a:r>
              <a:rPr sz="1300" spc="-10" dirty="0">
                <a:solidFill>
                  <a:srgbClr val="4C4D4F"/>
                </a:solidFill>
                <a:latin typeface="Arial"/>
                <a:cs typeface="Arial"/>
              </a:rPr>
              <a:t>r</a:t>
            </a:r>
            <a:r>
              <a:rPr sz="1300" spc="-45" dirty="0">
                <a:solidFill>
                  <a:srgbClr val="4C4D4F"/>
                </a:solidFill>
                <a:latin typeface="Arial"/>
                <a:cs typeface="Arial"/>
              </a:rPr>
              <a:t>n</a:t>
            </a:r>
            <a:r>
              <a:rPr sz="1300" spc="-15"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h</a:t>
            </a:r>
            <a:r>
              <a:rPr sz="1300" spc="-55" dirty="0">
                <a:solidFill>
                  <a:srgbClr val="4C4D4F"/>
                </a:solidFill>
                <a:latin typeface="Arial"/>
                <a:cs typeface="Arial"/>
              </a:rPr>
              <a:t>a</a:t>
            </a:r>
            <a:r>
              <a:rPr sz="1300" spc="-50" dirty="0">
                <a:solidFill>
                  <a:srgbClr val="4C4D4F"/>
                </a:solidFill>
                <a:latin typeface="Arial"/>
                <a:cs typeface="Arial"/>
              </a:rPr>
              <a:t>v</a:t>
            </a:r>
            <a:r>
              <a:rPr sz="1300" spc="-15" dirty="0">
                <a:solidFill>
                  <a:srgbClr val="4C4D4F"/>
                </a:solidFill>
                <a:latin typeface="Arial"/>
                <a:cs typeface="Arial"/>
              </a:rPr>
              <a:t>e</a:t>
            </a:r>
            <a:r>
              <a:rPr sz="1300" spc="-25" dirty="0">
                <a:solidFill>
                  <a:srgbClr val="4C4D4F"/>
                </a:solidFill>
                <a:latin typeface="Arial"/>
                <a:cs typeface="Arial"/>
              </a:rPr>
              <a:t> </a:t>
            </a:r>
            <a:r>
              <a:rPr sz="1300" spc="-40" dirty="0">
                <a:solidFill>
                  <a:srgbClr val="4C4D4F"/>
                </a:solidFill>
                <a:latin typeface="Arial"/>
                <a:cs typeface="Arial"/>
              </a:rPr>
              <a:t>a</a:t>
            </a:r>
            <a:r>
              <a:rPr sz="1300" spc="-15" dirty="0">
                <a:solidFill>
                  <a:srgbClr val="4C4D4F"/>
                </a:solidFill>
                <a:latin typeface="Arial"/>
                <a:cs typeface="Arial"/>
              </a:rPr>
              <a:t>c</a:t>
            </a:r>
            <a:r>
              <a:rPr sz="1300" spc="-10" dirty="0">
                <a:solidFill>
                  <a:srgbClr val="4C4D4F"/>
                </a:solidFill>
                <a:latin typeface="Arial"/>
                <a:cs typeface="Arial"/>
              </a:rPr>
              <a:t>c</a:t>
            </a:r>
            <a:r>
              <a:rPr sz="1300" spc="-25" dirty="0">
                <a:solidFill>
                  <a:srgbClr val="4C4D4F"/>
                </a:solidFill>
                <a:latin typeface="Arial"/>
                <a:cs typeface="Arial"/>
              </a:rPr>
              <a:t>es</a:t>
            </a:r>
            <a:r>
              <a:rPr sz="1300" spc="-15" dirty="0">
                <a:solidFill>
                  <a:srgbClr val="4C4D4F"/>
                </a:solidFill>
                <a:latin typeface="Arial"/>
                <a:cs typeface="Arial"/>
              </a:rPr>
              <a:t>s</a:t>
            </a:r>
            <a:r>
              <a:rPr sz="1300" spc="-20"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5" dirty="0">
                <a:solidFill>
                  <a:srgbClr val="4C4D4F"/>
                </a:solidFill>
                <a:latin typeface="Arial"/>
                <a:cs typeface="Arial"/>
              </a:rPr>
              <a:t> </a:t>
            </a:r>
            <a:r>
              <a:rPr sz="1300" spc="-30" dirty="0">
                <a:solidFill>
                  <a:srgbClr val="4C4D4F"/>
                </a:solidFill>
                <a:latin typeface="Arial"/>
                <a:cs typeface="Arial"/>
              </a:rPr>
              <a:t>i</a:t>
            </a:r>
            <a:r>
              <a:rPr sz="1300" spc="-40" dirty="0">
                <a:solidFill>
                  <a:srgbClr val="4C4D4F"/>
                </a:solidFill>
                <a:latin typeface="Arial"/>
                <a:cs typeface="Arial"/>
              </a:rPr>
              <a:t>n</a:t>
            </a:r>
            <a:r>
              <a:rPr sz="1300" spc="-35" dirty="0">
                <a:solidFill>
                  <a:srgbClr val="4C4D4F"/>
                </a:solidFill>
                <a:latin typeface="Arial"/>
                <a:cs typeface="Arial"/>
              </a:rPr>
              <a:t>f</a:t>
            </a:r>
            <a:r>
              <a:rPr sz="1300" spc="-25" dirty="0">
                <a:solidFill>
                  <a:srgbClr val="4C4D4F"/>
                </a:solidFill>
                <a:latin typeface="Arial"/>
                <a:cs typeface="Arial"/>
              </a:rPr>
              <a:t>o</a:t>
            </a:r>
            <a:r>
              <a:rPr sz="1300" spc="-10" dirty="0">
                <a:solidFill>
                  <a:srgbClr val="4C4D4F"/>
                </a:solidFill>
                <a:latin typeface="Arial"/>
                <a:cs typeface="Arial"/>
              </a:rPr>
              <a:t>r</a:t>
            </a:r>
            <a:r>
              <a:rPr sz="1300" spc="-40" dirty="0">
                <a:solidFill>
                  <a:srgbClr val="4C4D4F"/>
                </a:solidFill>
                <a:latin typeface="Arial"/>
                <a:cs typeface="Arial"/>
              </a:rPr>
              <a:t>ma</a:t>
            </a:r>
            <a:r>
              <a:rPr sz="1300" spc="-25" dirty="0">
                <a:solidFill>
                  <a:srgbClr val="4C4D4F"/>
                </a:solidFill>
                <a:latin typeface="Arial"/>
                <a:cs typeface="Arial"/>
              </a:rPr>
              <a:t>t</a:t>
            </a:r>
            <a:r>
              <a:rPr sz="1300" spc="-20" dirty="0">
                <a:solidFill>
                  <a:srgbClr val="4C4D4F"/>
                </a:solidFill>
                <a:latin typeface="Arial"/>
                <a:cs typeface="Arial"/>
              </a:rPr>
              <a:t>i</a:t>
            </a:r>
            <a:r>
              <a:rPr sz="1300" spc="-30" dirty="0">
                <a:solidFill>
                  <a:srgbClr val="4C4D4F"/>
                </a:solidFill>
                <a:latin typeface="Arial"/>
                <a:cs typeface="Arial"/>
              </a:rPr>
              <a:t>o</a:t>
            </a:r>
            <a:r>
              <a:rPr sz="1300" spc="-15" dirty="0">
                <a:solidFill>
                  <a:srgbClr val="4C4D4F"/>
                </a:solidFill>
                <a:latin typeface="Arial"/>
                <a:cs typeface="Arial"/>
              </a:rPr>
              <a:t>n</a:t>
            </a:r>
            <a:r>
              <a:rPr sz="1300" spc="-25" dirty="0">
                <a:solidFill>
                  <a:srgbClr val="4C4D4F"/>
                </a:solidFill>
                <a:latin typeface="Arial"/>
                <a:cs typeface="Arial"/>
              </a:rPr>
              <a:t> </a:t>
            </a:r>
            <a:r>
              <a:rPr sz="1300" spc="-30" dirty="0">
                <a:solidFill>
                  <a:srgbClr val="4C4D4F"/>
                </a:solidFill>
                <a:latin typeface="Arial"/>
                <a:cs typeface="Arial"/>
              </a:rPr>
              <a:t>de</a:t>
            </a:r>
            <a:r>
              <a:rPr sz="1300" spc="-10" dirty="0">
                <a:solidFill>
                  <a:srgbClr val="4C4D4F"/>
                </a:solidFill>
                <a:latin typeface="Arial"/>
                <a:cs typeface="Arial"/>
              </a:rPr>
              <a:t>r</a:t>
            </a:r>
            <a:r>
              <a:rPr sz="1300" spc="-25" dirty="0">
                <a:solidFill>
                  <a:srgbClr val="4C4D4F"/>
                </a:solidFill>
                <a:latin typeface="Arial"/>
                <a:cs typeface="Arial"/>
              </a:rPr>
              <a:t>i</a:t>
            </a:r>
            <a:r>
              <a:rPr sz="1300" spc="-50" dirty="0">
                <a:solidFill>
                  <a:srgbClr val="4C4D4F"/>
                </a:solidFill>
                <a:latin typeface="Arial"/>
                <a:cs typeface="Arial"/>
              </a:rPr>
              <a:t>v</a:t>
            </a:r>
            <a:r>
              <a:rPr sz="1300" spc="-30" dirty="0">
                <a:solidFill>
                  <a:srgbClr val="4C4D4F"/>
                </a:solidFill>
                <a:latin typeface="Arial"/>
                <a:cs typeface="Arial"/>
              </a:rPr>
              <a:t>e</a:t>
            </a:r>
            <a:r>
              <a:rPr sz="1300" spc="-15" dirty="0">
                <a:solidFill>
                  <a:srgbClr val="4C4D4F"/>
                </a:solidFill>
                <a:latin typeface="Arial"/>
                <a:cs typeface="Arial"/>
              </a:rPr>
              <a:t>d</a:t>
            </a:r>
            <a:r>
              <a:rPr sz="1300" spc="-25" dirty="0">
                <a:solidFill>
                  <a:srgbClr val="4C4D4F"/>
                </a:solidFill>
                <a:latin typeface="Arial"/>
                <a:cs typeface="Arial"/>
              </a:rPr>
              <a:t> </a:t>
            </a:r>
            <a:r>
              <a:rPr sz="1300" spc="-20" dirty="0">
                <a:solidFill>
                  <a:srgbClr val="4C4D4F"/>
                </a:solidFill>
                <a:latin typeface="Arial"/>
                <a:cs typeface="Arial"/>
              </a:rPr>
              <a:t>f</a:t>
            </a:r>
            <a:r>
              <a:rPr sz="1300" spc="-30" dirty="0">
                <a:solidFill>
                  <a:srgbClr val="4C4D4F"/>
                </a:solidFill>
                <a:latin typeface="Arial"/>
                <a:cs typeface="Arial"/>
              </a:rPr>
              <a:t>ro</a:t>
            </a:r>
            <a:r>
              <a:rPr sz="1300" spc="-25" dirty="0">
                <a:solidFill>
                  <a:srgbClr val="4C4D4F"/>
                </a:solidFill>
                <a:latin typeface="Arial"/>
                <a:cs typeface="Arial"/>
              </a:rPr>
              <a:t>m</a:t>
            </a:r>
            <a:r>
              <a:rPr sz="1300" spc="-20" dirty="0">
                <a:solidFill>
                  <a:srgbClr val="4C4D4F"/>
                </a:solidFill>
                <a:latin typeface="Arial"/>
                <a:cs typeface="Arial"/>
              </a:rPr>
              <a:t> </a:t>
            </a:r>
            <a:r>
              <a:rPr sz="1300" spc="-25" dirty="0">
                <a:solidFill>
                  <a:srgbClr val="4C4D4F"/>
                </a:solidFill>
                <a:latin typeface="Arial"/>
                <a:cs typeface="Arial"/>
              </a:rPr>
              <a:t>t</a:t>
            </a:r>
            <a:r>
              <a:rPr sz="1300" spc="-35" dirty="0">
                <a:solidFill>
                  <a:srgbClr val="4C4D4F"/>
                </a:solidFill>
                <a:latin typeface="Arial"/>
                <a:cs typeface="Arial"/>
              </a:rPr>
              <a:t>h</a:t>
            </a:r>
            <a:r>
              <a:rPr sz="1300" spc="-25" dirty="0">
                <a:solidFill>
                  <a:srgbClr val="4C4D4F"/>
                </a:solidFill>
                <a:latin typeface="Arial"/>
                <a:cs typeface="Arial"/>
              </a:rPr>
              <a:t>i</a:t>
            </a:r>
            <a:r>
              <a:rPr sz="1300" spc="-15" dirty="0">
                <a:solidFill>
                  <a:srgbClr val="4C4D4F"/>
                </a:solidFill>
                <a:latin typeface="Arial"/>
                <a:cs typeface="Arial"/>
              </a:rPr>
              <a:t>s</a:t>
            </a:r>
            <a:r>
              <a:rPr sz="1300" spc="-20" dirty="0">
                <a:solidFill>
                  <a:srgbClr val="4C4D4F"/>
                </a:solidFill>
                <a:latin typeface="Arial"/>
                <a:cs typeface="Arial"/>
              </a:rPr>
              <a:t> </a:t>
            </a:r>
            <a:r>
              <a:rPr sz="1300" spc="-5" dirty="0">
                <a:solidFill>
                  <a:srgbClr val="4C4D4F"/>
                </a:solidFill>
                <a:latin typeface="Arial"/>
                <a:cs typeface="Arial"/>
              </a:rPr>
              <a:t>t</a:t>
            </a:r>
            <a:r>
              <a:rPr sz="1300" spc="-25" dirty="0">
                <a:solidFill>
                  <a:srgbClr val="4C4D4F"/>
                </a:solidFill>
                <a:latin typeface="Arial"/>
                <a:cs typeface="Arial"/>
              </a:rPr>
              <a:t>y</a:t>
            </a:r>
            <a:r>
              <a:rPr sz="1300" spc="-30" dirty="0">
                <a:solidFill>
                  <a:srgbClr val="4C4D4F"/>
                </a:solidFill>
                <a:latin typeface="Arial"/>
                <a:cs typeface="Arial"/>
              </a:rPr>
              <a:t>p</a:t>
            </a:r>
            <a:r>
              <a:rPr sz="1300" spc="-15" dirty="0">
                <a:solidFill>
                  <a:srgbClr val="4C4D4F"/>
                </a:solidFill>
                <a:latin typeface="Arial"/>
                <a:cs typeface="Arial"/>
              </a:rPr>
              <a:t>e</a:t>
            </a:r>
            <a:r>
              <a:rPr sz="1300" spc="-25"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35" dirty="0">
                <a:solidFill>
                  <a:srgbClr val="4C4D4F"/>
                </a:solidFill>
                <a:latin typeface="Arial"/>
                <a:cs typeface="Arial"/>
              </a:rPr>
              <a:t>d</a:t>
            </a:r>
            <a:r>
              <a:rPr sz="1300" spc="-40" dirty="0">
                <a:solidFill>
                  <a:srgbClr val="4C4D4F"/>
                </a:solidFill>
                <a:latin typeface="Arial"/>
                <a:cs typeface="Arial"/>
              </a:rPr>
              <a:t>a</a:t>
            </a:r>
            <a:r>
              <a:rPr sz="1300" spc="-20" dirty="0">
                <a:solidFill>
                  <a:srgbClr val="4C4D4F"/>
                </a:solidFill>
                <a:latin typeface="Arial"/>
                <a:cs typeface="Arial"/>
              </a:rPr>
              <a:t>t</a:t>
            </a:r>
            <a:r>
              <a:rPr sz="1300" spc="-15" dirty="0">
                <a:solidFill>
                  <a:srgbClr val="4C4D4F"/>
                </a:solidFill>
                <a:latin typeface="Arial"/>
                <a:cs typeface="Arial"/>
              </a:rPr>
              <a:t>a</a:t>
            </a:r>
            <a:r>
              <a:rPr sz="1300" spc="-10" dirty="0">
                <a:solidFill>
                  <a:srgbClr val="4C4D4F"/>
                </a:solidFill>
                <a:latin typeface="Arial"/>
                <a:cs typeface="Arial"/>
              </a:rPr>
              <a:t> </a:t>
            </a:r>
            <a:r>
              <a:rPr sz="1300" spc="-35" dirty="0">
                <a:solidFill>
                  <a:srgbClr val="4C4D4F"/>
                </a:solidFill>
                <a:latin typeface="Arial"/>
                <a:cs typeface="Arial"/>
              </a:rPr>
              <a:t>analys</a:t>
            </a:r>
            <a:r>
              <a:rPr sz="1300" spc="-25" dirty="0">
                <a:solidFill>
                  <a:srgbClr val="4C4D4F"/>
                </a:solidFill>
                <a:latin typeface="Arial"/>
                <a:cs typeface="Arial"/>
              </a:rPr>
              <a:t>i</a:t>
            </a:r>
            <a:r>
              <a:rPr sz="1300" spc="-35" dirty="0">
                <a:solidFill>
                  <a:srgbClr val="4C4D4F"/>
                </a:solidFill>
                <a:latin typeface="Arial"/>
                <a:cs typeface="Arial"/>
              </a:rPr>
              <a:t>s</a:t>
            </a:r>
            <a:r>
              <a:rPr sz="1300" spc="-15" dirty="0">
                <a:solidFill>
                  <a:srgbClr val="4C4D4F"/>
                </a:solidFill>
                <a:latin typeface="Arial"/>
                <a:cs typeface="Arial"/>
              </a:rPr>
              <a:t>,</a:t>
            </a:r>
            <a:r>
              <a:rPr sz="1300" spc="-20" dirty="0">
                <a:solidFill>
                  <a:srgbClr val="4C4D4F"/>
                </a:solidFill>
                <a:latin typeface="Arial"/>
                <a:cs typeface="Arial"/>
              </a:rPr>
              <a:t> </a:t>
            </a:r>
            <a:r>
              <a:rPr sz="1300" spc="-30" dirty="0">
                <a:solidFill>
                  <a:srgbClr val="4C4D4F"/>
                </a:solidFill>
                <a:latin typeface="Arial"/>
                <a:cs typeface="Arial"/>
              </a:rPr>
              <a:t>w</a:t>
            </a:r>
            <a:r>
              <a:rPr sz="1300" spc="-35" dirty="0">
                <a:solidFill>
                  <a:srgbClr val="4C4D4F"/>
                </a:solidFill>
                <a:latin typeface="Arial"/>
                <a:cs typeface="Arial"/>
              </a:rPr>
              <a:t>h</a:t>
            </a:r>
            <a:r>
              <a:rPr sz="1300" spc="-25" dirty="0">
                <a:solidFill>
                  <a:srgbClr val="4C4D4F"/>
                </a:solidFill>
                <a:latin typeface="Arial"/>
                <a:cs typeface="Arial"/>
              </a:rPr>
              <a:t>i</a:t>
            </a:r>
            <a:r>
              <a:rPr sz="1300" spc="-20" dirty="0">
                <a:solidFill>
                  <a:srgbClr val="4C4D4F"/>
                </a:solidFill>
                <a:latin typeface="Arial"/>
                <a:cs typeface="Arial"/>
              </a:rPr>
              <a:t>c</a:t>
            </a:r>
            <a:r>
              <a:rPr sz="1300" spc="-15" dirty="0">
                <a:solidFill>
                  <a:srgbClr val="4C4D4F"/>
                </a:solidFill>
                <a:latin typeface="Arial"/>
                <a:cs typeface="Arial"/>
              </a:rPr>
              <a:t>h</a:t>
            </a:r>
            <a:r>
              <a:rPr sz="1300" spc="-25" dirty="0">
                <a:solidFill>
                  <a:srgbClr val="4C4D4F"/>
                </a:solidFill>
                <a:latin typeface="Arial"/>
                <a:cs typeface="Arial"/>
              </a:rPr>
              <a:t> i</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u</a:t>
            </a:r>
            <a:r>
              <a:rPr sz="1300" spc="-30" dirty="0">
                <a:solidFill>
                  <a:srgbClr val="4C4D4F"/>
                </a:solidFill>
                <a:latin typeface="Arial"/>
                <a:cs typeface="Arial"/>
              </a:rPr>
              <a:t>se</a:t>
            </a:r>
            <a:r>
              <a:rPr sz="1300" spc="-15" dirty="0">
                <a:solidFill>
                  <a:srgbClr val="4C4D4F"/>
                </a:solidFill>
                <a:latin typeface="Arial"/>
                <a:cs typeface="Arial"/>
              </a:rPr>
              <a:t>d</a:t>
            </a:r>
            <a:r>
              <a:rPr sz="1300" spc="-25"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5" dirty="0">
                <a:solidFill>
                  <a:srgbClr val="4C4D4F"/>
                </a:solidFill>
                <a:latin typeface="Arial"/>
                <a:cs typeface="Arial"/>
              </a:rPr>
              <a:t> </a:t>
            </a:r>
            <a:r>
              <a:rPr sz="1300" spc="-20" dirty="0">
                <a:solidFill>
                  <a:srgbClr val="4C4D4F"/>
                </a:solidFill>
                <a:latin typeface="Arial"/>
                <a:cs typeface="Arial"/>
              </a:rPr>
              <a:t>c</a:t>
            </a:r>
            <a:r>
              <a:rPr sz="1300" spc="-30" dirty="0">
                <a:solidFill>
                  <a:srgbClr val="4C4D4F"/>
                </a:solidFill>
                <a:latin typeface="Arial"/>
                <a:cs typeface="Arial"/>
              </a:rPr>
              <a:t>re</a:t>
            </a:r>
            <a:r>
              <a:rPr sz="1300" spc="-40" dirty="0">
                <a:solidFill>
                  <a:srgbClr val="4C4D4F"/>
                </a:solidFill>
                <a:latin typeface="Arial"/>
                <a:cs typeface="Arial"/>
              </a:rPr>
              <a:t>at</a:t>
            </a:r>
            <a:r>
              <a:rPr sz="1300" spc="-15" dirty="0">
                <a:solidFill>
                  <a:srgbClr val="4C4D4F"/>
                </a:solidFill>
                <a:latin typeface="Arial"/>
                <a:cs typeface="Arial"/>
              </a:rPr>
              <a:t>e</a:t>
            </a:r>
            <a:r>
              <a:rPr sz="1300" spc="-25" dirty="0">
                <a:solidFill>
                  <a:srgbClr val="4C4D4F"/>
                </a:solidFill>
                <a:latin typeface="Arial"/>
                <a:cs typeface="Arial"/>
              </a:rPr>
              <a:t> </a:t>
            </a:r>
            <a:r>
              <a:rPr sz="1300" spc="-35" dirty="0">
                <a:solidFill>
                  <a:srgbClr val="4C4D4F"/>
                </a:solidFill>
                <a:latin typeface="Arial"/>
                <a:cs typeface="Arial"/>
              </a:rPr>
              <a:t>n</a:t>
            </a:r>
            <a:r>
              <a:rPr sz="1300" spc="-40" dirty="0">
                <a:solidFill>
                  <a:srgbClr val="4C4D4F"/>
                </a:solidFill>
                <a:latin typeface="Arial"/>
                <a:cs typeface="Arial"/>
              </a:rPr>
              <a:t>a</a:t>
            </a:r>
            <a:r>
              <a:rPr sz="1300" spc="-25" dirty="0">
                <a:solidFill>
                  <a:srgbClr val="4C4D4F"/>
                </a:solidFill>
                <a:latin typeface="Arial"/>
                <a:cs typeface="Arial"/>
              </a:rPr>
              <a:t>t</a:t>
            </a:r>
            <a:r>
              <a:rPr sz="1300" spc="-20" dirty="0">
                <a:solidFill>
                  <a:srgbClr val="4C4D4F"/>
                </a:solidFill>
                <a:latin typeface="Arial"/>
                <a:cs typeface="Arial"/>
              </a:rPr>
              <a:t>i</a:t>
            </a:r>
            <a:r>
              <a:rPr sz="1300" spc="-30" dirty="0">
                <a:solidFill>
                  <a:srgbClr val="4C4D4F"/>
                </a:solidFill>
                <a:latin typeface="Arial"/>
                <a:cs typeface="Arial"/>
              </a:rPr>
              <a:t>o</a:t>
            </a:r>
            <a:r>
              <a:rPr sz="1300" spc="-35" dirty="0">
                <a:solidFill>
                  <a:srgbClr val="4C4D4F"/>
                </a:solidFill>
                <a:latin typeface="Arial"/>
                <a:cs typeface="Arial"/>
              </a:rPr>
              <a:t>na</a:t>
            </a:r>
            <a:r>
              <a:rPr sz="1300" spc="-40" dirty="0">
                <a:solidFill>
                  <a:srgbClr val="4C4D4F"/>
                </a:solidFill>
                <a:latin typeface="Arial"/>
                <a:cs typeface="Arial"/>
              </a:rPr>
              <a:t>l</a:t>
            </a:r>
            <a:r>
              <a:rPr sz="1300" spc="-15" dirty="0">
                <a:solidFill>
                  <a:srgbClr val="4C4D4F"/>
                </a:solidFill>
                <a:latin typeface="Arial"/>
                <a:cs typeface="Arial"/>
              </a:rPr>
              <a:t>,</a:t>
            </a:r>
            <a:r>
              <a:rPr sz="1300" spc="-20" dirty="0">
                <a:solidFill>
                  <a:srgbClr val="4C4D4F"/>
                </a:solidFill>
                <a:latin typeface="Arial"/>
                <a:cs typeface="Arial"/>
              </a:rPr>
              <a:t> </a:t>
            </a:r>
            <a:r>
              <a:rPr sz="1300" spc="-25" dirty="0">
                <a:solidFill>
                  <a:srgbClr val="4C4D4F"/>
                </a:solidFill>
                <a:latin typeface="Arial"/>
                <a:cs typeface="Arial"/>
              </a:rPr>
              <a:t>re</a:t>
            </a:r>
            <a:r>
              <a:rPr sz="1300" spc="-35" dirty="0">
                <a:solidFill>
                  <a:srgbClr val="4C4D4F"/>
                </a:solidFill>
                <a:latin typeface="Arial"/>
                <a:cs typeface="Arial"/>
              </a:rPr>
              <a:t>g</a:t>
            </a:r>
            <a:r>
              <a:rPr sz="1300" spc="-20" dirty="0">
                <a:solidFill>
                  <a:srgbClr val="4C4D4F"/>
                </a:solidFill>
                <a:latin typeface="Arial"/>
                <a:cs typeface="Arial"/>
              </a:rPr>
              <a:t>i</a:t>
            </a:r>
            <a:r>
              <a:rPr sz="1300" spc="-30" dirty="0">
                <a:solidFill>
                  <a:srgbClr val="4C4D4F"/>
                </a:solidFill>
                <a:latin typeface="Arial"/>
                <a:cs typeface="Arial"/>
              </a:rPr>
              <a:t>o</a:t>
            </a:r>
            <a:r>
              <a:rPr sz="1300" spc="-35" dirty="0">
                <a:solidFill>
                  <a:srgbClr val="4C4D4F"/>
                </a:solidFill>
                <a:latin typeface="Arial"/>
                <a:cs typeface="Arial"/>
              </a:rPr>
              <a:t>na</a:t>
            </a:r>
            <a:r>
              <a:rPr sz="1300" spc="-40" dirty="0">
                <a:solidFill>
                  <a:srgbClr val="4C4D4F"/>
                </a:solidFill>
                <a:latin typeface="Arial"/>
                <a:cs typeface="Arial"/>
              </a:rPr>
              <a:t>l</a:t>
            </a:r>
            <a:r>
              <a:rPr sz="1300" spc="-15"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a:t>
            </a:r>
            <a:r>
              <a:rPr sz="1300" spc="-35" dirty="0">
                <a:solidFill>
                  <a:srgbClr val="4C4D4F"/>
                </a:solidFill>
                <a:latin typeface="Arial"/>
                <a:cs typeface="Arial"/>
              </a:rPr>
              <a:t>s</a:t>
            </a:r>
            <a:r>
              <a:rPr sz="1300" spc="-20" dirty="0">
                <a:solidFill>
                  <a:srgbClr val="4C4D4F"/>
                </a:solidFill>
                <a:latin typeface="Arial"/>
                <a:cs typeface="Arial"/>
              </a:rPr>
              <a:t>t</a:t>
            </a:r>
            <a:r>
              <a:rPr sz="1300" spc="-40" dirty="0">
                <a:solidFill>
                  <a:srgbClr val="4C4D4F"/>
                </a:solidFill>
                <a:latin typeface="Arial"/>
                <a:cs typeface="Arial"/>
              </a:rPr>
              <a:t>at</a:t>
            </a:r>
            <a:r>
              <a:rPr sz="1300" spc="-15" dirty="0">
                <a:solidFill>
                  <a:srgbClr val="4C4D4F"/>
                </a:solidFill>
                <a:latin typeface="Arial"/>
                <a:cs typeface="Arial"/>
              </a:rPr>
              <a:t>e</a:t>
            </a:r>
            <a:r>
              <a:rPr sz="1300" spc="-25" dirty="0">
                <a:solidFill>
                  <a:srgbClr val="4C4D4F"/>
                </a:solidFill>
                <a:latin typeface="Arial"/>
                <a:cs typeface="Arial"/>
              </a:rPr>
              <a:t> </a:t>
            </a:r>
            <a:r>
              <a:rPr sz="1300" spc="-30" dirty="0">
                <a:solidFill>
                  <a:srgbClr val="4C4D4F"/>
                </a:solidFill>
                <a:latin typeface="Arial"/>
                <a:cs typeface="Arial"/>
              </a:rPr>
              <a:t>be</a:t>
            </a:r>
            <a:r>
              <a:rPr sz="1300" spc="-35" dirty="0">
                <a:solidFill>
                  <a:srgbClr val="4C4D4F"/>
                </a:solidFill>
                <a:latin typeface="Arial"/>
                <a:cs typeface="Arial"/>
              </a:rPr>
              <a:t>n</a:t>
            </a:r>
            <a:r>
              <a:rPr sz="1300" spc="-20" dirty="0">
                <a:solidFill>
                  <a:srgbClr val="4C4D4F"/>
                </a:solidFill>
                <a:latin typeface="Arial"/>
                <a:cs typeface="Arial"/>
              </a:rPr>
              <a:t>c</a:t>
            </a:r>
            <a:r>
              <a:rPr sz="1300" spc="-35" dirty="0">
                <a:solidFill>
                  <a:srgbClr val="4C4D4F"/>
                </a:solidFill>
                <a:latin typeface="Arial"/>
                <a:cs typeface="Arial"/>
              </a:rPr>
              <a:t>h</a:t>
            </a:r>
            <a:r>
              <a:rPr sz="1300" spc="-40" dirty="0">
                <a:solidFill>
                  <a:srgbClr val="4C4D4F"/>
                </a:solidFill>
                <a:latin typeface="Arial"/>
                <a:cs typeface="Arial"/>
              </a:rPr>
              <a:t>m</a:t>
            </a:r>
            <a:r>
              <a:rPr sz="1300" spc="-35" dirty="0">
                <a:solidFill>
                  <a:srgbClr val="4C4D4F"/>
                </a:solidFill>
                <a:latin typeface="Arial"/>
                <a:cs typeface="Arial"/>
              </a:rPr>
              <a:t>a</a:t>
            </a:r>
            <a:r>
              <a:rPr sz="1300" spc="-15" dirty="0">
                <a:solidFill>
                  <a:srgbClr val="4C4D4F"/>
                </a:solidFill>
                <a:latin typeface="Arial"/>
                <a:cs typeface="Arial"/>
              </a:rPr>
              <a:t>rk</a:t>
            </a:r>
            <a:r>
              <a:rPr sz="1300" spc="-20" dirty="0">
                <a:solidFill>
                  <a:srgbClr val="4C4D4F"/>
                </a:solidFill>
                <a:latin typeface="Arial"/>
                <a:cs typeface="Arial"/>
              </a:rPr>
              <a:t> </a:t>
            </a:r>
            <a:r>
              <a:rPr sz="1300" spc="-30" dirty="0">
                <a:solidFill>
                  <a:srgbClr val="4C4D4F"/>
                </a:solidFill>
                <a:latin typeface="Arial"/>
                <a:cs typeface="Arial"/>
              </a:rPr>
              <a:t>re</a:t>
            </a:r>
            <a:r>
              <a:rPr sz="1300" spc="-25" dirty="0">
                <a:solidFill>
                  <a:srgbClr val="4C4D4F"/>
                </a:solidFill>
                <a:latin typeface="Arial"/>
                <a:cs typeface="Arial"/>
              </a:rPr>
              <a:t>po</a:t>
            </a:r>
            <a:r>
              <a:rPr sz="1300" spc="25" dirty="0">
                <a:solidFill>
                  <a:srgbClr val="4C4D4F"/>
                </a:solidFill>
                <a:latin typeface="Arial"/>
                <a:cs typeface="Arial"/>
              </a:rPr>
              <a:t>r</a:t>
            </a:r>
            <a:r>
              <a:rPr sz="1300" spc="-25" dirty="0">
                <a:solidFill>
                  <a:srgbClr val="4C4D4F"/>
                </a:solidFill>
                <a:latin typeface="Arial"/>
                <a:cs typeface="Arial"/>
              </a:rPr>
              <a:t>t</a:t>
            </a:r>
            <a:r>
              <a:rPr sz="1300" spc="-45" dirty="0">
                <a:solidFill>
                  <a:srgbClr val="4C4D4F"/>
                </a:solidFill>
                <a:latin typeface="Arial"/>
                <a:cs typeface="Arial"/>
              </a:rPr>
              <a:t>s</a:t>
            </a:r>
            <a:r>
              <a:rPr sz="1300" spc="-15" dirty="0">
                <a:solidFill>
                  <a:srgbClr val="4C4D4F"/>
                </a:solidFill>
                <a:latin typeface="Arial"/>
                <a:cs typeface="Arial"/>
              </a:rPr>
              <a:t>.</a:t>
            </a:r>
            <a:endParaRPr sz="1300">
              <a:latin typeface="Arial"/>
              <a:cs typeface="Arial"/>
            </a:endParaRPr>
          </a:p>
          <a:p>
            <a:pPr>
              <a:lnSpc>
                <a:spcPct val="100000"/>
              </a:lnSpc>
              <a:spcBef>
                <a:spcPts val="28"/>
              </a:spcBef>
            </a:pPr>
            <a:endParaRPr sz="1150">
              <a:latin typeface="Times New Roman"/>
              <a:cs typeface="Times New Roman"/>
            </a:endParaRPr>
          </a:p>
          <a:p>
            <a:pPr marL="12700" marR="698500">
              <a:lnSpc>
                <a:spcPct val="141000"/>
              </a:lnSpc>
            </a:pPr>
            <a:r>
              <a:rPr sz="1300" spc="-4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25" dirty="0">
                <a:solidFill>
                  <a:srgbClr val="4C4D4F"/>
                </a:solidFill>
                <a:latin typeface="Arial"/>
                <a:cs typeface="Arial"/>
              </a:rPr>
              <a:t>re</a:t>
            </a:r>
            <a:r>
              <a:rPr sz="1300" spc="-35" dirty="0">
                <a:solidFill>
                  <a:srgbClr val="4C4D4F"/>
                </a:solidFill>
                <a:latin typeface="Arial"/>
                <a:cs typeface="Arial"/>
              </a:rPr>
              <a:t>g</a:t>
            </a:r>
            <a:r>
              <a:rPr sz="1300" spc="-25" dirty="0">
                <a:solidFill>
                  <a:srgbClr val="4C4D4F"/>
                </a:solidFill>
                <a:latin typeface="Arial"/>
                <a:cs typeface="Arial"/>
              </a:rPr>
              <a:t>i</a:t>
            </a:r>
            <a:r>
              <a:rPr sz="1300" spc="-35" dirty="0">
                <a:solidFill>
                  <a:srgbClr val="4C4D4F"/>
                </a:solidFill>
                <a:latin typeface="Arial"/>
                <a:cs typeface="Arial"/>
              </a:rPr>
              <a:t>s</a:t>
            </a:r>
            <a:r>
              <a:rPr sz="1300" spc="-25" dirty="0">
                <a:solidFill>
                  <a:srgbClr val="4C4D4F"/>
                </a:solidFill>
                <a:latin typeface="Arial"/>
                <a:cs typeface="Arial"/>
              </a:rPr>
              <a:t>t</a:t>
            </a:r>
            <a:r>
              <a:rPr sz="1300" spc="20" dirty="0">
                <a:solidFill>
                  <a:srgbClr val="4C4D4F"/>
                </a:solidFill>
                <a:latin typeface="Arial"/>
                <a:cs typeface="Arial"/>
              </a:rPr>
              <a:t>r</a:t>
            </a:r>
            <a:r>
              <a:rPr sz="1300" spc="-15" dirty="0">
                <a:solidFill>
                  <a:srgbClr val="4C4D4F"/>
                </a:solidFill>
                <a:latin typeface="Arial"/>
                <a:cs typeface="Arial"/>
              </a:rPr>
              <a:t>y</a:t>
            </a:r>
            <a:r>
              <a:rPr sz="1300" spc="-20" dirty="0">
                <a:solidFill>
                  <a:srgbClr val="4C4D4F"/>
                </a:solidFill>
                <a:latin typeface="Arial"/>
                <a:cs typeface="Arial"/>
              </a:rPr>
              <a:t> </a:t>
            </a:r>
            <a:r>
              <a:rPr sz="1300" spc="-35" dirty="0">
                <a:solidFill>
                  <a:srgbClr val="4C4D4F"/>
                </a:solidFill>
                <a:latin typeface="Arial"/>
                <a:cs typeface="Arial"/>
              </a:rPr>
              <a:t>d</a:t>
            </a:r>
            <a:r>
              <a:rPr sz="1300" spc="-40" dirty="0">
                <a:solidFill>
                  <a:srgbClr val="4C4D4F"/>
                </a:solidFill>
                <a:latin typeface="Arial"/>
                <a:cs typeface="Arial"/>
              </a:rPr>
              <a:t>a</a:t>
            </a:r>
            <a:r>
              <a:rPr sz="1300" spc="-20" dirty="0">
                <a:solidFill>
                  <a:srgbClr val="4C4D4F"/>
                </a:solidFill>
                <a:latin typeface="Arial"/>
                <a:cs typeface="Arial"/>
              </a:rPr>
              <a:t>t</a:t>
            </a:r>
            <a:r>
              <a:rPr sz="1300" spc="-15" dirty="0">
                <a:solidFill>
                  <a:srgbClr val="4C4D4F"/>
                </a:solidFill>
                <a:latin typeface="Arial"/>
                <a:cs typeface="Arial"/>
              </a:rPr>
              <a:t>a</a:t>
            </a:r>
            <a:r>
              <a:rPr sz="1300" spc="-25" dirty="0">
                <a:solidFill>
                  <a:srgbClr val="4C4D4F"/>
                </a:solidFill>
                <a:latin typeface="Arial"/>
                <a:cs typeface="Arial"/>
              </a:rPr>
              <a:t> </a:t>
            </a:r>
            <a:r>
              <a:rPr sz="1300" spc="-35" dirty="0">
                <a:solidFill>
                  <a:srgbClr val="4C4D4F"/>
                </a:solidFill>
                <a:latin typeface="Arial"/>
                <a:cs typeface="Arial"/>
              </a:rPr>
              <a:t>a</a:t>
            </a:r>
            <a:r>
              <a:rPr sz="1300" spc="-20" dirty="0">
                <a:solidFill>
                  <a:srgbClr val="4C4D4F"/>
                </a:solidFill>
                <a:latin typeface="Arial"/>
                <a:cs typeface="Arial"/>
              </a:rPr>
              <a:t>i</a:t>
            </a:r>
            <a:r>
              <a:rPr sz="1300" spc="-35" dirty="0">
                <a:solidFill>
                  <a:srgbClr val="4C4D4F"/>
                </a:solidFill>
                <a:latin typeface="Arial"/>
                <a:cs typeface="Arial"/>
              </a:rPr>
              <a:t>d</a:t>
            </a:r>
            <a:r>
              <a:rPr sz="1300" spc="-15" dirty="0">
                <a:solidFill>
                  <a:srgbClr val="4C4D4F"/>
                </a:solidFill>
                <a:latin typeface="Arial"/>
                <a:cs typeface="Arial"/>
              </a:rPr>
              <a:t>s</a:t>
            </a:r>
            <a:r>
              <a:rPr sz="1300" spc="-20" dirty="0">
                <a:solidFill>
                  <a:srgbClr val="4C4D4F"/>
                </a:solidFill>
                <a:latin typeface="Arial"/>
                <a:cs typeface="Arial"/>
              </a:rPr>
              <a:t> </a:t>
            </a:r>
            <a:r>
              <a:rPr sz="1300" spc="-30" dirty="0">
                <a:solidFill>
                  <a:srgbClr val="4C4D4F"/>
                </a:solidFill>
                <a:latin typeface="Arial"/>
                <a:cs typeface="Arial"/>
              </a:rPr>
              <a:t>i</a:t>
            </a:r>
            <a:r>
              <a:rPr sz="1300" spc="-15" dirty="0">
                <a:solidFill>
                  <a:srgbClr val="4C4D4F"/>
                </a:solidFill>
                <a:latin typeface="Arial"/>
                <a:cs typeface="Arial"/>
              </a:rPr>
              <a:t>n</a:t>
            </a:r>
            <a:r>
              <a:rPr sz="1300" spc="-25" dirty="0">
                <a:solidFill>
                  <a:srgbClr val="4C4D4F"/>
                </a:solidFill>
                <a:latin typeface="Arial"/>
                <a:cs typeface="Arial"/>
              </a:rPr>
              <a:t> </a:t>
            </a:r>
            <a:r>
              <a:rPr sz="1300" spc="-20" dirty="0">
                <a:solidFill>
                  <a:srgbClr val="4C4D4F"/>
                </a:solidFill>
                <a:latin typeface="Arial"/>
                <a:cs typeface="Arial"/>
              </a:rPr>
              <a:t>i</a:t>
            </a:r>
            <a:r>
              <a:rPr sz="1300" spc="-30" dirty="0">
                <a:solidFill>
                  <a:srgbClr val="4C4D4F"/>
                </a:solidFill>
                <a:latin typeface="Arial"/>
                <a:cs typeface="Arial"/>
              </a:rPr>
              <a:t>de</a:t>
            </a:r>
            <a:r>
              <a:rPr sz="1300" spc="-45" dirty="0">
                <a:solidFill>
                  <a:srgbClr val="4C4D4F"/>
                </a:solidFill>
                <a:latin typeface="Arial"/>
                <a:cs typeface="Arial"/>
              </a:rPr>
              <a:t>n</a:t>
            </a:r>
            <a:r>
              <a:rPr sz="1300" spc="-25" dirty="0">
                <a:solidFill>
                  <a:srgbClr val="4C4D4F"/>
                </a:solidFill>
                <a:latin typeface="Arial"/>
                <a:cs typeface="Arial"/>
              </a:rPr>
              <a:t>ti</a:t>
            </a:r>
            <a:r>
              <a:rPr sz="1300" spc="10" dirty="0">
                <a:solidFill>
                  <a:srgbClr val="4C4D4F"/>
                </a:solidFill>
                <a:latin typeface="Arial"/>
                <a:cs typeface="Arial"/>
              </a:rPr>
              <a:t>f</a:t>
            </a:r>
            <a:r>
              <a:rPr sz="1300" spc="-25" dirty="0">
                <a:solidFill>
                  <a:srgbClr val="4C4D4F"/>
                </a:solidFill>
                <a:latin typeface="Arial"/>
                <a:cs typeface="Arial"/>
              </a:rPr>
              <a:t>y</a:t>
            </a:r>
            <a:r>
              <a:rPr sz="1300" spc="-30" dirty="0">
                <a:solidFill>
                  <a:srgbClr val="4C4D4F"/>
                </a:solidFill>
                <a:latin typeface="Arial"/>
                <a:cs typeface="Arial"/>
              </a:rPr>
              <a:t>in</a:t>
            </a:r>
            <a:r>
              <a:rPr sz="1300" spc="-15" dirty="0">
                <a:solidFill>
                  <a:srgbClr val="4C4D4F"/>
                </a:solidFill>
                <a:latin typeface="Arial"/>
                <a:cs typeface="Arial"/>
              </a:rPr>
              <a:t>g</a:t>
            </a:r>
            <a:r>
              <a:rPr sz="1300" spc="-25" dirty="0">
                <a:solidFill>
                  <a:srgbClr val="4C4D4F"/>
                </a:solidFill>
                <a:latin typeface="Arial"/>
                <a:cs typeface="Arial"/>
              </a:rPr>
              <a:t> t</a:t>
            </a:r>
            <a:r>
              <a:rPr sz="1300" spc="-30" dirty="0">
                <a:solidFill>
                  <a:srgbClr val="4C4D4F"/>
                </a:solidFill>
                <a:latin typeface="Arial"/>
                <a:cs typeface="Arial"/>
              </a:rPr>
              <a:t>ren</a:t>
            </a:r>
            <a:r>
              <a:rPr sz="1300" spc="-35" dirty="0">
                <a:solidFill>
                  <a:srgbClr val="4C4D4F"/>
                </a:solidFill>
                <a:latin typeface="Arial"/>
                <a:cs typeface="Arial"/>
              </a:rPr>
              <a:t>ds</a:t>
            </a:r>
            <a:r>
              <a:rPr sz="1300" spc="-15"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a</a:t>
            </a:r>
            <a:r>
              <a:rPr sz="1300" spc="-25" dirty="0">
                <a:solidFill>
                  <a:srgbClr val="4C4D4F"/>
                </a:solidFill>
                <a:latin typeface="Arial"/>
                <a:cs typeface="Arial"/>
              </a:rPr>
              <a:t>s</a:t>
            </a:r>
            <a:r>
              <a:rPr sz="1300" spc="-35" dirty="0">
                <a:solidFill>
                  <a:srgbClr val="4C4D4F"/>
                </a:solidFill>
                <a:latin typeface="Arial"/>
                <a:cs typeface="Arial"/>
              </a:rPr>
              <a:t>s</a:t>
            </a:r>
            <a:r>
              <a:rPr sz="1300" spc="-25" dirty="0">
                <a:solidFill>
                  <a:srgbClr val="4C4D4F"/>
                </a:solidFill>
                <a:latin typeface="Arial"/>
                <a:cs typeface="Arial"/>
              </a:rPr>
              <a:t>i</a:t>
            </a:r>
            <a:r>
              <a:rPr sz="1300" spc="-35" dirty="0">
                <a:solidFill>
                  <a:srgbClr val="4C4D4F"/>
                </a:solidFill>
                <a:latin typeface="Arial"/>
                <a:cs typeface="Arial"/>
              </a:rPr>
              <a:t>s</a:t>
            </a:r>
            <a:r>
              <a:rPr sz="1300" spc="-25" dirty="0">
                <a:solidFill>
                  <a:srgbClr val="4C4D4F"/>
                </a:solidFill>
                <a:latin typeface="Arial"/>
                <a:cs typeface="Arial"/>
              </a:rPr>
              <a:t>t</a:t>
            </a:r>
            <a:r>
              <a:rPr sz="1300" spc="-20" dirty="0">
                <a:solidFill>
                  <a:srgbClr val="4C4D4F"/>
                </a:solidFill>
                <a:latin typeface="Arial"/>
                <a:cs typeface="Arial"/>
              </a:rPr>
              <a:t>s</a:t>
            </a:r>
            <a:r>
              <a:rPr sz="1300" spc="-25" dirty="0">
                <a:solidFill>
                  <a:srgbClr val="4C4D4F"/>
                </a:solidFill>
                <a:latin typeface="Arial"/>
                <a:cs typeface="Arial"/>
              </a:rPr>
              <a:t> </a:t>
            </a:r>
            <a:r>
              <a:rPr sz="1300" spc="-30" dirty="0">
                <a:solidFill>
                  <a:srgbClr val="4C4D4F"/>
                </a:solidFill>
                <a:latin typeface="Arial"/>
                <a:cs typeface="Arial"/>
              </a:rPr>
              <a:t>i</a:t>
            </a:r>
            <a:r>
              <a:rPr sz="1300" spc="-15" dirty="0">
                <a:solidFill>
                  <a:srgbClr val="4C4D4F"/>
                </a:solidFill>
                <a:latin typeface="Arial"/>
                <a:cs typeface="Arial"/>
              </a:rPr>
              <a:t>n</a:t>
            </a:r>
            <a:r>
              <a:rPr sz="1300" spc="-25" dirty="0">
                <a:solidFill>
                  <a:srgbClr val="4C4D4F"/>
                </a:solidFill>
                <a:latin typeface="Arial"/>
                <a:cs typeface="Arial"/>
              </a:rPr>
              <a:t> </a:t>
            </a:r>
            <a:r>
              <a:rPr sz="1300" spc="-30" dirty="0">
                <a:solidFill>
                  <a:srgbClr val="4C4D4F"/>
                </a:solidFill>
                <a:latin typeface="Arial"/>
                <a:cs typeface="Arial"/>
              </a:rPr>
              <a:t>pr</a:t>
            </a:r>
            <a:r>
              <a:rPr sz="1300" spc="-25" dirty="0">
                <a:solidFill>
                  <a:srgbClr val="4C4D4F"/>
                </a:solidFill>
                <a:latin typeface="Arial"/>
                <a:cs typeface="Arial"/>
              </a:rPr>
              <a:t>o</a:t>
            </a:r>
            <a:r>
              <a:rPr sz="1300" spc="-30" dirty="0">
                <a:solidFill>
                  <a:srgbClr val="4C4D4F"/>
                </a:solidFill>
                <a:latin typeface="Arial"/>
                <a:cs typeface="Arial"/>
              </a:rPr>
              <a:t>gr</a:t>
            </a:r>
            <a:r>
              <a:rPr sz="1300" spc="-35" dirty="0">
                <a:solidFill>
                  <a:srgbClr val="4C4D4F"/>
                </a:solidFill>
                <a:latin typeface="Arial"/>
                <a:cs typeface="Arial"/>
              </a:rPr>
              <a:t>a</a:t>
            </a:r>
            <a:r>
              <a:rPr sz="1300" spc="-25" dirty="0">
                <a:solidFill>
                  <a:srgbClr val="4C4D4F"/>
                </a:solidFill>
                <a:latin typeface="Arial"/>
                <a:cs typeface="Arial"/>
              </a:rPr>
              <a:t>m</a:t>
            </a:r>
            <a:r>
              <a:rPr sz="1300" spc="-20" dirty="0">
                <a:solidFill>
                  <a:srgbClr val="4C4D4F"/>
                </a:solidFill>
                <a:latin typeface="Arial"/>
                <a:cs typeface="Arial"/>
              </a:rPr>
              <a:t> </a:t>
            </a:r>
            <a:r>
              <a:rPr sz="1300" spc="-30" dirty="0">
                <a:solidFill>
                  <a:srgbClr val="4C4D4F"/>
                </a:solidFill>
                <a:latin typeface="Arial"/>
                <a:cs typeface="Arial"/>
              </a:rPr>
              <a:t>p</a:t>
            </a:r>
            <a:r>
              <a:rPr sz="1300" spc="-35" dirty="0">
                <a:solidFill>
                  <a:srgbClr val="4C4D4F"/>
                </a:solidFill>
                <a:latin typeface="Arial"/>
                <a:cs typeface="Arial"/>
              </a:rPr>
              <a:t>lanni</a:t>
            </a:r>
            <a:r>
              <a:rPr sz="1300" spc="-30" dirty="0">
                <a:solidFill>
                  <a:srgbClr val="4C4D4F"/>
                </a:solidFill>
                <a:latin typeface="Arial"/>
                <a:cs typeface="Arial"/>
              </a:rPr>
              <a:t>n</a:t>
            </a:r>
            <a:r>
              <a:rPr sz="1300" spc="-40" dirty="0">
                <a:solidFill>
                  <a:srgbClr val="4C4D4F"/>
                </a:solidFill>
                <a:latin typeface="Arial"/>
                <a:cs typeface="Arial"/>
              </a:rPr>
              <a:t>g</a:t>
            </a:r>
            <a:r>
              <a:rPr sz="1300" spc="-15"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a:t>
            </a:r>
            <a:r>
              <a:rPr sz="1300" spc="-35" dirty="0">
                <a:solidFill>
                  <a:srgbClr val="4C4D4F"/>
                </a:solidFill>
                <a:latin typeface="Arial"/>
                <a:cs typeface="Arial"/>
              </a:rPr>
              <a:t>al</a:t>
            </a:r>
            <a:r>
              <a:rPr sz="1300" spc="-25" dirty="0">
                <a:solidFill>
                  <a:srgbClr val="4C4D4F"/>
                </a:solidFill>
                <a:latin typeface="Arial"/>
                <a:cs typeface="Arial"/>
              </a:rPr>
              <a:t>l</a:t>
            </a:r>
            <a:r>
              <a:rPr sz="1300" spc="-40" dirty="0">
                <a:solidFill>
                  <a:srgbClr val="4C4D4F"/>
                </a:solidFill>
                <a:latin typeface="Arial"/>
                <a:cs typeface="Arial"/>
              </a:rPr>
              <a:t>o</a:t>
            </a:r>
            <a:r>
              <a:rPr sz="1300" spc="-35" dirty="0">
                <a:solidFill>
                  <a:srgbClr val="4C4D4F"/>
                </a:solidFill>
                <a:latin typeface="Arial"/>
                <a:cs typeface="Arial"/>
              </a:rPr>
              <a:t>w</a:t>
            </a:r>
            <a:r>
              <a:rPr sz="1300" spc="-15" dirty="0">
                <a:solidFill>
                  <a:srgbClr val="4C4D4F"/>
                </a:solidFill>
                <a:latin typeface="Arial"/>
                <a:cs typeface="Arial"/>
              </a:rPr>
              <a:t>s</a:t>
            </a:r>
            <a:r>
              <a:rPr sz="1300" spc="-20" dirty="0">
                <a:solidFill>
                  <a:srgbClr val="4C4D4F"/>
                </a:solidFill>
                <a:latin typeface="Arial"/>
                <a:cs typeface="Arial"/>
              </a:rPr>
              <a:t> </a:t>
            </a:r>
            <a:r>
              <a:rPr sz="1300" spc="-3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 c</a:t>
            </a:r>
            <a:r>
              <a:rPr sz="1300" spc="-30" dirty="0">
                <a:solidFill>
                  <a:srgbClr val="4C4D4F"/>
                </a:solidFill>
                <a:latin typeface="Arial"/>
                <a:cs typeface="Arial"/>
              </a:rPr>
              <a:t>o</a:t>
            </a:r>
            <a:r>
              <a:rPr sz="1300" spc="-45" dirty="0">
                <a:solidFill>
                  <a:srgbClr val="4C4D4F"/>
                </a:solidFill>
                <a:latin typeface="Arial"/>
                <a:cs typeface="Arial"/>
              </a:rPr>
              <a:t>n</a:t>
            </a:r>
            <a:r>
              <a:rPr sz="1300" spc="-25" dirty="0">
                <a:solidFill>
                  <a:srgbClr val="4C4D4F"/>
                </a:solidFill>
                <a:latin typeface="Arial"/>
                <a:cs typeface="Arial"/>
              </a:rPr>
              <a:t>t</a:t>
            </a:r>
            <a:r>
              <a:rPr sz="1300" spc="-35" dirty="0">
                <a:solidFill>
                  <a:srgbClr val="4C4D4F"/>
                </a:solidFill>
                <a:latin typeface="Arial"/>
                <a:cs typeface="Arial"/>
              </a:rPr>
              <a:t>in</a:t>
            </a:r>
            <a:r>
              <a:rPr sz="1300" spc="-30" dirty="0">
                <a:solidFill>
                  <a:srgbClr val="4C4D4F"/>
                </a:solidFill>
                <a:latin typeface="Arial"/>
                <a:cs typeface="Arial"/>
              </a:rPr>
              <a:t>uo</a:t>
            </a:r>
            <a:r>
              <a:rPr sz="1300" spc="-35" dirty="0">
                <a:solidFill>
                  <a:srgbClr val="4C4D4F"/>
                </a:solidFill>
                <a:latin typeface="Arial"/>
                <a:cs typeface="Arial"/>
              </a:rPr>
              <a:t>u</a:t>
            </a:r>
            <a:r>
              <a:rPr sz="1300" spc="-15" dirty="0">
                <a:solidFill>
                  <a:srgbClr val="4C4D4F"/>
                </a:solidFill>
                <a:latin typeface="Arial"/>
                <a:cs typeface="Arial"/>
              </a:rPr>
              <a:t>s</a:t>
            </a:r>
            <a:r>
              <a:rPr sz="1300" spc="-20" dirty="0">
                <a:solidFill>
                  <a:srgbClr val="4C4D4F"/>
                </a:solidFill>
                <a:latin typeface="Arial"/>
                <a:cs typeface="Arial"/>
              </a:rPr>
              <a:t> </a:t>
            </a:r>
            <a:r>
              <a:rPr sz="1300" spc="-55" dirty="0">
                <a:solidFill>
                  <a:srgbClr val="4C4D4F"/>
                </a:solidFill>
                <a:latin typeface="Arial"/>
                <a:cs typeface="Arial"/>
              </a:rPr>
              <a:t>e</a:t>
            </a:r>
            <a:r>
              <a:rPr sz="1300" spc="-50" dirty="0">
                <a:solidFill>
                  <a:srgbClr val="4C4D4F"/>
                </a:solidFill>
                <a:latin typeface="Arial"/>
                <a:cs typeface="Arial"/>
              </a:rPr>
              <a:t>v</a:t>
            </a:r>
            <a:r>
              <a:rPr sz="1300" spc="-35" dirty="0">
                <a:solidFill>
                  <a:srgbClr val="4C4D4F"/>
                </a:solidFill>
                <a:latin typeface="Arial"/>
                <a:cs typeface="Arial"/>
              </a:rPr>
              <a:t>alu</a:t>
            </a:r>
            <a:r>
              <a:rPr sz="1300" spc="-40" dirty="0">
                <a:solidFill>
                  <a:srgbClr val="4C4D4F"/>
                </a:solidFill>
                <a:latin typeface="Arial"/>
                <a:cs typeface="Arial"/>
              </a:rPr>
              <a:t>a</a:t>
            </a:r>
            <a:r>
              <a:rPr sz="1300" spc="-25" dirty="0">
                <a:solidFill>
                  <a:srgbClr val="4C4D4F"/>
                </a:solidFill>
                <a:latin typeface="Arial"/>
                <a:cs typeface="Arial"/>
              </a:rPr>
              <a:t>t</a:t>
            </a:r>
            <a:r>
              <a:rPr sz="1300" spc="-20" dirty="0">
                <a:solidFill>
                  <a:srgbClr val="4C4D4F"/>
                </a:solidFill>
                <a:latin typeface="Arial"/>
                <a:cs typeface="Arial"/>
              </a:rPr>
              <a:t>i</a:t>
            </a:r>
            <a:r>
              <a:rPr sz="1300" spc="-30" dirty="0">
                <a:solidFill>
                  <a:srgbClr val="4C4D4F"/>
                </a:solidFill>
                <a:latin typeface="Arial"/>
                <a:cs typeface="Arial"/>
              </a:rPr>
              <a:t>o</a:t>
            </a:r>
            <a:r>
              <a:rPr sz="1300" spc="-15" dirty="0">
                <a:solidFill>
                  <a:srgbClr val="4C4D4F"/>
                </a:solidFill>
                <a:latin typeface="Arial"/>
                <a:cs typeface="Arial"/>
              </a:rPr>
              <a:t>n</a:t>
            </a:r>
            <a:r>
              <a:rPr sz="1300" spc="-20"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50" dirty="0">
                <a:solidFill>
                  <a:srgbClr val="4C4D4F"/>
                </a:solidFill>
                <a:latin typeface="Arial"/>
                <a:cs typeface="Arial"/>
              </a:rPr>
              <a:t>e</a:t>
            </a:r>
            <a:r>
              <a:rPr sz="1300" spc="-15" dirty="0">
                <a:solidFill>
                  <a:srgbClr val="4C4D4F"/>
                </a:solidFill>
                <a:latin typeface="Arial"/>
                <a:cs typeface="Arial"/>
              </a:rPr>
              <a:t>.</a:t>
            </a:r>
            <a:endParaRPr sz="1300">
              <a:latin typeface="Arial"/>
              <a:cs typeface="Arial"/>
            </a:endParaRPr>
          </a:p>
          <a:p>
            <a:pPr>
              <a:lnSpc>
                <a:spcPct val="100000"/>
              </a:lnSpc>
              <a:spcBef>
                <a:spcPts val="28"/>
              </a:spcBef>
            </a:pPr>
            <a:endParaRPr sz="1150">
              <a:latin typeface="Times New Roman"/>
              <a:cs typeface="Times New Roman"/>
            </a:endParaRPr>
          </a:p>
          <a:p>
            <a:pPr marL="12700" marR="292735">
              <a:lnSpc>
                <a:spcPct val="141000"/>
              </a:lnSpc>
            </a:pPr>
            <a:r>
              <a:rPr sz="1300" spc="-45" dirty="0">
                <a:solidFill>
                  <a:srgbClr val="4C4D4F"/>
                </a:solidFill>
                <a:latin typeface="Arial"/>
                <a:cs typeface="Arial"/>
              </a:rPr>
              <a:t>S</a:t>
            </a:r>
            <a:r>
              <a:rPr sz="1300" spc="-30" dirty="0">
                <a:solidFill>
                  <a:srgbClr val="4C4D4F"/>
                </a:solidFill>
                <a:latin typeface="Arial"/>
                <a:cs typeface="Arial"/>
              </a:rPr>
              <a:t>pe</a:t>
            </a:r>
            <a:r>
              <a:rPr sz="1300" spc="-20" dirty="0">
                <a:solidFill>
                  <a:srgbClr val="4C4D4F"/>
                </a:solidFill>
                <a:latin typeface="Arial"/>
                <a:cs typeface="Arial"/>
              </a:rPr>
              <a:t>c</a:t>
            </a:r>
            <a:r>
              <a:rPr sz="1300" spc="-25" dirty="0">
                <a:solidFill>
                  <a:srgbClr val="4C4D4F"/>
                </a:solidFill>
                <a:latin typeface="Arial"/>
                <a:cs typeface="Arial"/>
              </a:rPr>
              <a:t>i</a:t>
            </a:r>
            <a:r>
              <a:rPr sz="1300" spc="-35" dirty="0">
                <a:solidFill>
                  <a:srgbClr val="4C4D4F"/>
                </a:solidFill>
                <a:latin typeface="Arial"/>
                <a:cs typeface="Arial"/>
              </a:rPr>
              <a:t>al</a:t>
            </a:r>
            <a:r>
              <a:rPr sz="1300" spc="-25" dirty="0">
                <a:solidFill>
                  <a:srgbClr val="4C4D4F"/>
                </a:solidFill>
                <a:latin typeface="Arial"/>
                <a:cs typeface="Arial"/>
              </a:rPr>
              <a:t>i</a:t>
            </a:r>
            <a:r>
              <a:rPr sz="1300" spc="-35" dirty="0">
                <a:solidFill>
                  <a:srgbClr val="4C4D4F"/>
                </a:solidFill>
                <a:latin typeface="Arial"/>
                <a:cs typeface="Arial"/>
              </a:rPr>
              <a:t>s</a:t>
            </a:r>
            <a:r>
              <a:rPr sz="1300" spc="-25" dirty="0">
                <a:solidFill>
                  <a:srgbClr val="4C4D4F"/>
                </a:solidFill>
                <a:latin typeface="Arial"/>
                <a:cs typeface="Arial"/>
              </a:rPr>
              <a:t>t</a:t>
            </a:r>
            <a:r>
              <a:rPr sz="1300" spc="-20" dirty="0">
                <a:solidFill>
                  <a:srgbClr val="4C4D4F"/>
                </a:solidFill>
                <a:latin typeface="Arial"/>
                <a:cs typeface="Arial"/>
              </a:rPr>
              <a:t>s</a:t>
            </a:r>
            <a:r>
              <a:rPr sz="1300" spc="-25" dirty="0">
                <a:solidFill>
                  <a:srgbClr val="4C4D4F"/>
                </a:solidFill>
                <a:latin typeface="Arial"/>
                <a:cs typeface="Arial"/>
              </a:rPr>
              <a:t> </a:t>
            </a:r>
            <a:r>
              <a:rPr sz="1300" spc="-40" dirty="0">
                <a:solidFill>
                  <a:srgbClr val="4C4D4F"/>
                </a:solidFill>
                <a:latin typeface="Arial"/>
                <a:cs typeface="Arial"/>
              </a:rPr>
              <a:t>a</a:t>
            </a:r>
            <a:r>
              <a:rPr sz="1300" spc="-15" dirty="0">
                <a:solidFill>
                  <a:srgbClr val="4C4D4F"/>
                </a:solidFill>
                <a:latin typeface="Arial"/>
                <a:cs typeface="Arial"/>
              </a:rPr>
              <a:t>t</a:t>
            </a:r>
            <a:r>
              <a:rPr sz="1300" spc="-20" dirty="0">
                <a:solidFill>
                  <a:srgbClr val="4C4D4F"/>
                </a:solidFill>
                <a:latin typeface="Arial"/>
                <a:cs typeface="Arial"/>
              </a:rPr>
              <a:t> </a:t>
            </a:r>
            <a:r>
              <a:rPr sz="1300" spc="-25" dirty="0">
                <a:solidFill>
                  <a:srgbClr val="4C4D4F"/>
                </a:solidFill>
                <a:latin typeface="Arial"/>
                <a:cs typeface="Arial"/>
              </a:rPr>
              <a:t>t</a:t>
            </a:r>
            <a:r>
              <a:rPr sz="1300" spc="-35" dirty="0">
                <a:solidFill>
                  <a:srgbClr val="4C4D4F"/>
                </a:solidFill>
                <a:latin typeface="Arial"/>
                <a:cs typeface="Arial"/>
              </a:rPr>
              <a:t>h</a:t>
            </a:r>
            <a:r>
              <a:rPr sz="1300" spc="-25" dirty="0">
                <a:solidFill>
                  <a:srgbClr val="4C4D4F"/>
                </a:solidFill>
                <a:latin typeface="Arial"/>
                <a:cs typeface="Arial"/>
              </a:rPr>
              <a:t>i</a:t>
            </a:r>
            <a:r>
              <a:rPr sz="1300" spc="-15" dirty="0">
                <a:solidFill>
                  <a:srgbClr val="4C4D4F"/>
                </a:solidFill>
                <a:latin typeface="Arial"/>
                <a:cs typeface="Arial"/>
              </a:rPr>
              <a:t>s</a:t>
            </a:r>
            <a:r>
              <a:rPr sz="1300" spc="-20" dirty="0">
                <a:solidFill>
                  <a:srgbClr val="4C4D4F"/>
                </a:solidFill>
                <a:latin typeface="Arial"/>
                <a:cs typeface="Arial"/>
              </a:rPr>
              <a:t> </a:t>
            </a:r>
            <a:r>
              <a:rPr sz="1300" spc="-30" dirty="0">
                <a:solidFill>
                  <a:srgbClr val="4C4D4F"/>
                </a:solidFill>
                <a:latin typeface="Arial"/>
                <a:cs typeface="Arial"/>
              </a:rPr>
              <a:t>ho</a:t>
            </a:r>
            <a:r>
              <a:rPr sz="1300" spc="-35" dirty="0">
                <a:solidFill>
                  <a:srgbClr val="4C4D4F"/>
                </a:solidFill>
                <a:latin typeface="Arial"/>
                <a:cs typeface="Arial"/>
              </a:rPr>
              <a:t>s</a:t>
            </a:r>
            <a:r>
              <a:rPr sz="1300" spc="-30" dirty="0">
                <a:solidFill>
                  <a:srgbClr val="4C4D4F"/>
                </a:solidFill>
                <a:latin typeface="Arial"/>
                <a:cs typeface="Arial"/>
              </a:rPr>
              <a:t>pi</a:t>
            </a:r>
            <a:r>
              <a:rPr sz="1300" spc="-20" dirty="0">
                <a:solidFill>
                  <a:srgbClr val="4C4D4F"/>
                </a:solidFill>
                <a:latin typeface="Arial"/>
                <a:cs typeface="Arial"/>
              </a:rPr>
              <a:t>t</a:t>
            </a:r>
            <a:r>
              <a:rPr sz="1300" spc="-35" dirty="0">
                <a:solidFill>
                  <a:srgbClr val="4C4D4F"/>
                </a:solidFill>
                <a:latin typeface="Arial"/>
                <a:cs typeface="Arial"/>
              </a:rPr>
              <a:t>a</a:t>
            </a:r>
            <a:r>
              <a:rPr sz="1300" spc="-10" dirty="0">
                <a:solidFill>
                  <a:srgbClr val="4C4D4F"/>
                </a:solidFill>
                <a:latin typeface="Arial"/>
                <a:cs typeface="Arial"/>
              </a:rPr>
              <a:t>l</a:t>
            </a:r>
            <a:r>
              <a:rPr sz="1300" spc="-25" dirty="0">
                <a:solidFill>
                  <a:srgbClr val="4C4D4F"/>
                </a:solidFill>
                <a:latin typeface="Arial"/>
                <a:cs typeface="Arial"/>
              </a:rPr>
              <a:t> </a:t>
            </a:r>
            <a:r>
              <a:rPr sz="1300" spc="-30" dirty="0">
                <a:solidFill>
                  <a:srgbClr val="4C4D4F"/>
                </a:solidFill>
                <a:latin typeface="Arial"/>
                <a:cs typeface="Arial"/>
              </a:rPr>
              <a:t>i</a:t>
            </a:r>
            <a:r>
              <a:rPr sz="1300" spc="-45" dirty="0">
                <a:solidFill>
                  <a:srgbClr val="4C4D4F"/>
                </a:solidFill>
                <a:latin typeface="Arial"/>
                <a:cs typeface="Arial"/>
              </a:rPr>
              <a:t>n</a:t>
            </a:r>
            <a:r>
              <a:rPr sz="1300" spc="-40" dirty="0">
                <a:solidFill>
                  <a:srgbClr val="4C4D4F"/>
                </a:solidFill>
                <a:latin typeface="Arial"/>
                <a:cs typeface="Arial"/>
              </a:rPr>
              <a:t>t</a:t>
            </a:r>
            <a:r>
              <a:rPr sz="1300" spc="-30" dirty="0">
                <a:solidFill>
                  <a:srgbClr val="4C4D4F"/>
                </a:solidFill>
                <a:latin typeface="Arial"/>
                <a:cs typeface="Arial"/>
              </a:rPr>
              <a:t>e</a:t>
            </a:r>
            <a:r>
              <a:rPr sz="1300" spc="25" dirty="0">
                <a:solidFill>
                  <a:srgbClr val="4C4D4F"/>
                </a:solidFill>
                <a:latin typeface="Arial"/>
                <a:cs typeface="Arial"/>
              </a:rPr>
              <a:t>r</a:t>
            </a:r>
            <a:r>
              <a:rPr sz="1300" spc="-30" dirty="0">
                <a:solidFill>
                  <a:srgbClr val="4C4D4F"/>
                </a:solidFill>
                <a:latin typeface="Arial"/>
                <a:cs typeface="Arial"/>
              </a:rPr>
              <a:t>f</a:t>
            </a:r>
            <a:r>
              <a:rPr sz="1300" spc="-40" dirty="0">
                <a:solidFill>
                  <a:srgbClr val="4C4D4F"/>
                </a:solidFill>
                <a:latin typeface="Arial"/>
                <a:cs typeface="Arial"/>
              </a:rPr>
              <a:t>a</a:t>
            </a:r>
            <a:r>
              <a:rPr sz="1300" spc="-10" dirty="0">
                <a:solidFill>
                  <a:srgbClr val="4C4D4F"/>
                </a:solidFill>
                <a:latin typeface="Arial"/>
                <a:cs typeface="Arial"/>
              </a:rPr>
              <a:t>c</a:t>
            </a:r>
            <a:r>
              <a:rPr sz="1300" spc="-15" dirty="0">
                <a:solidFill>
                  <a:srgbClr val="4C4D4F"/>
                </a:solidFill>
                <a:latin typeface="Arial"/>
                <a:cs typeface="Arial"/>
              </a:rPr>
              <a:t>e</a:t>
            </a:r>
            <a:r>
              <a:rPr sz="1300" spc="-25" dirty="0">
                <a:solidFill>
                  <a:srgbClr val="4C4D4F"/>
                </a:solidFill>
                <a:latin typeface="Arial"/>
                <a:cs typeface="Arial"/>
              </a:rPr>
              <a:t> </a:t>
            </a:r>
            <a:r>
              <a:rPr sz="1300" spc="-30" dirty="0">
                <a:solidFill>
                  <a:srgbClr val="4C4D4F"/>
                </a:solidFill>
                <a:latin typeface="Arial"/>
                <a:cs typeface="Arial"/>
              </a:rPr>
              <a:t>wi</a:t>
            </a:r>
            <a:r>
              <a:rPr sz="1300" spc="-25" dirty="0">
                <a:solidFill>
                  <a:srgbClr val="4C4D4F"/>
                </a:solidFill>
                <a:latin typeface="Arial"/>
                <a:cs typeface="Arial"/>
              </a:rPr>
              <a:t>t</a:t>
            </a:r>
            <a:r>
              <a:rPr sz="1300" spc="-15" dirty="0">
                <a:solidFill>
                  <a:srgbClr val="4C4D4F"/>
                </a:solidFill>
                <a:latin typeface="Arial"/>
                <a:cs typeface="Arial"/>
              </a:rPr>
              <a:t>h</a:t>
            </a:r>
            <a:r>
              <a:rPr sz="1300" spc="-25"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25" dirty="0">
                <a:solidFill>
                  <a:srgbClr val="4C4D4F"/>
                </a:solidFill>
                <a:latin typeface="Arial"/>
                <a:cs typeface="Arial"/>
              </a:rPr>
              <a:t>t</a:t>
            </a:r>
            <a:r>
              <a:rPr sz="1300" spc="-20" dirty="0">
                <a:solidFill>
                  <a:srgbClr val="4C4D4F"/>
                </a:solidFill>
                <a:latin typeface="Arial"/>
                <a:cs typeface="Arial"/>
              </a:rPr>
              <a:t>s</a:t>
            </a:r>
            <a:r>
              <a:rPr sz="1300" spc="-25" dirty="0">
                <a:solidFill>
                  <a:srgbClr val="4C4D4F"/>
                </a:solidFill>
                <a:latin typeface="Arial"/>
                <a:cs typeface="Arial"/>
              </a:rPr>
              <a:t> t</a:t>
            </a:r>
            <a:r>
              <a:rPr sz="1300" spc="-35" dirty="0">
                <a:solidFill>
                  <a:srgbClr val="4C4D4F"/>
                </a:solidFill>
                <a:latin typeface="Arial"/>
                <a:cs typeface="Arial"/>
              </a:rPr>
              <a:t>h</a:t>
            </a:r>
            <a:r>
              <a:rPr sz="1300" spc="-30" dirty="0">
                <a:solidFill>
                  <a:srgbClr val="4C4D4F"/>
                </a:solidFill>
                <a:latin typeface="Arial"/>
                <a:cs typeface="Arial"/>
              </a:rPr>
              <a:t>rou</a:t>
            </a:r>
            <a:r>
              <a:rPr sz="1300" spc="-35" dirty="0">
                <a:solidFill>
                  <a:srgbClr val="4C4D4F"/>
                </a:solidFill>
                <a:latin typeface="Arial"/>
                <a:cs typeface="Arial"/>
              </a:rPr>
              <a:t>g</a:t>
            </a:r>
            <a:r>
              <a:rPr sz="1300" spc="-30" dirty="0">
                <a:solidFill>
                  <a:srgbClr val="4C4D4F"/>
                </a:solidFill>
                <a:latin typeface="Arial"/>
                <a:cs typeface="Arial"/>
              </a:rPr>
              <a:t>ho</a:t>
            </a:r>
            <a:r>
              <a:rPr sz="1300" spc="-35" dirty="0">
                <a:solidFill>
                  <a:srgbClr val="4C4D4F"/>
                </a:solidFill>
                <a:latin typeface="Arial"/>
                <a:cs typeface="Arial"/>
              </a:rPr>
              <a:t>u</a:t>
            </a:r>
            <a:r>
              <a:rPr sz="1300" spc="-15" dirty="0">
                <a:solidFill>
                  <a:srgbClr val="4C4D4F"/>
                </a:solidFill>
                <a:latin typeface="Arial"/>
                <a:cs typeface="Arial"/>
              </a:rPr>
              <a:t>t</a:t>
            </a:r>
            <a:r>
              <a:rPr sz="1300" spc="-20" dirty="0">
                <a:solidFill>
                  <a:srgbClr val="4C4D4F"/>
                </a:solidFill>
                <a:latin typeface="Arial"/>
                <a:cs typeface="Arial"/>
              </a:rPr>
              <a:t> </a:t>
            </a:r>
            <a:r>
              <a:rPr sz="1300" spc="-3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a:t>
            </a:r>
            <a:r>
              <a:rPr sz="1300" spc="-20" dirty="0">
                <a:solidFill>
                  <a:srgbClr val="4C4D4F"/>
                </a:solidFill>
                <a:latin typeface="Arial"/>
                <a:cs typeface="Arial"/>
              </a:rPr>
              <a:t> </a:t>
            </a:r>
            <a:r>
              <a:rPr sz="1300" spc="-50" dirty="0">
                <a:solidFill>
                  <a:srgbClr val="4C4D4F"/>
                </a:solidFill>
                <a:latin typeface="Arial"/>
                <a:cs typeface="Arial"/>
              </a:rPr>
              <a:t>s</a:t>
            </a:r>
            <a:r>
              <a:rPr sz="1300" spc="-35" dirty="0">
                <a:solidFill>
                  <a:srgbClr val="4C4D4F"/>
                </a:solidFill>
                <a:latin typeface="Arial"/>
                <a:cs typeface="Arial"/>
              </a:rPr>
              <a:t>ys</a:t>
            </a:r>
            <a:r>
              <a:rPr sz="1300" spc="-40" dirty="0">
                <a:solidFill>
                  <a:srgbClr val="4C4D4F"/>
                </a:solidFill>
                <a:latin typeface="Arial"/>
                <a:cs typeface="Arial"/>
              </a:rPr>
              <a:t>t</a:t>
            </a:r>
            <a:r>
              <a:rPr sz="1300" spc="-30" dirty="0">
                <a:solidFill>
                  <a:srgbClr val="4C4D4F"/>
                </a:solidFill>
                <a:latin typeface="Arial"/>
                <a:cs typeface="Arial"/>
              </a:rPr>
              <a:t>e</a:t>
            </a:r>
            <a:r>
              <a:rPr sz="1300" spc="-50" dirty="0">
                <a:solidFill>
                  <a:srgbClr val="4C4D4F"/>
                </a:solidFill>
                <a:latin typeface="Arial"/>
                <a:cs typeface="Arial"/>
              </a:rPr>
              <a:t>m</a:t>
            </a:r>
            <a:r>
              <a:rPr sz="1300" spc="-15" dirty="0">
                <a:solidFill>
                  <a:srgbClr val="4C4D4F"/>
                </a:solidFill>
                <a:latin typeface="Arial"/>
                <a:cs typeface="Arial"/>
              </a:rPr>
              <a:t>.</a:t>
            </a:r>
            <a:r>
              <a:rPr sz="1300" spc="-20" dirty="0">
                <a:solidFill>
                  <a:srgbClr val="4C4D4F"/>
                </a:solidFill>
                <a:latin typeface="Arial"/>
                <a:cs typeface="Arial"/>
              </a:rPr>
              <a:t> </a:t>
            </a:r>
            <a:r>
              <a:rPr sz="1300" spc="-4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a:t>
            </a:r>
            <a:r>
              <a:rPr sz="1300" spc="-20" dirty="0">
                <a:solidFill>
                  <a:srgbClr val="4C4D4F"/>
                </a:solidFill>
                <a:latin typeface="Arial"/>
                <a:cs typeface="Arial"/>
              </a:rPr>
              <a:t> </a:t>
            </a:r>
            <a:r>
              <a:rPr sz="1300" spc="-35" dirty="0">
                <a:solidFill>
                  <a:srgbClr val="4C4D4F"/>
                </a:solidFill>
                <a:latin typeface="Arial"/>
                <a:cs typeface="Arial"/>
              </a:rPr>
              <a:t>s</a:t>
            </a:r>
            <a:r>
              <a:rPr sz="1300" spc="-30" dirty="0">
                <a:solidFill>
                  <a:srgbClr val="4C4D4F"/>
                </a:solidFill>
                <a:latin typeface="Arial"/>
                <a:cs typeface="Arial"/>
              </a:rPr>
              <a:t>pe</a:t>
            </a:r>
            <a:r>
              <a:rPr sz="1300" spc="-20" dirty="0">
                <a:solidFill>
                  <a:srgbClr val="4C4D4F"/>
                </a:solidFill>
                <a:latin typeface="Arial"/>
                <a:cs typeface="Arial"/>
              </a:rPr>
              <a:t>c</a:t>
            </a:r>
            <a:r>
              <a:rPr sz="1300" spc="-25" dirty="0">
                <a:solidFill>
                  <a:srgbClr val="4C4D4F"/>
                </a:solidFill>
                <a:latin typeface="Arial"/>
                <a:cs typeface="Arial"/>
              </a:rPr>
              <a:t>i</a:t>
            </a:r>
            <a:r>
              <a:rPr sz="1300" spc="-35" dirty="0">
                <a:solidFill>
                  <a:srgbClr val="4C4D4F"/>
                </a:solidFill>
                <a:latin typeface="Arial"/>
                <a:cs typeface="Arial"/>
              </a:rPr>
              <a:t>al</a:t>
            </a:r>
            <a:r>
              <a:rPr sz="1300" spc="-25" dirty="0">
                <a:solidFill>
                  <a:srgbClr val="4C4D4F"/>
                </a:solidFill>
                <a:latin typeface="Arial"/>
                <a:cs typeface="Arial"/>
              </a:rPr>
              <a:t>i</a:t>
            </a:r>
            <a:r>
              <a:rPr sz="1300" spc="-35" dirty="0">
                <a:solidFill>
                  <a:srgbClr val="4C4D4F"/>
                </a:solidFill>
                <a:latin typeface="Arial"/>
                <a:cs typeface="Arial"/>
              </a:rPr>
              <a:t>s</a:t>
            </a:r>
            <a:r>
              <a:rPr sz="1300" spc="-25" dirty="0">
                <a:solidFill>
                  <a:srgbClr val="4C4D4F"/>
                </a:solidFill>
                <a:latin typeface="Arial"/>
                <a:cs typeface="Arial"/>
              </a:rPr>
              <a:t>t</a:t>
            </a:r>
            <a:r>
              <a:rPr sz="1300" spc="-60" dirty="0">
                <a:solidFill>
                  <a:srgbClr val="4C4D4F"/>
                </a:solidFill>
                <a:latin typeface="Arial"/>
                <a:cs typeface="Arial"/>
              </a:rPr>
              <a:t>s</a:t>
            </a:r>
            <a:r>
              <a:rPr sz="1300" spc="-10" dirty="0">
                <a:solidFill>
                  <a:srgbClr val="4C4D4F"/>
                </a:solidFill>
                <a:latin typeface="Arial"/>
                <a:cs typeface="Arial"/>
              </a:rPr>
              <a:t>’</a:t>
            </a:r>
            <a:r>
              <a:rPr sz="1300" spc="-25" dirty="0">
                <a:solidFill>
                  <a:srgbClr val="4C4D4F"/>
                </a:solidFill>
                <a:latin typeface="Arial"/>
                <a:cs typeface="Arial"/>
              </a:rPr>
              <a:t> </a:t>
            </a:r>
            <a:r>
              <a:rPr sz="1300" spc="-60" dirty="0">
                <a:solidFill>
                  <a:srgbClr val="4C4D4F"/>
                </a:solidFill>
                <a:latin typeface="Arial"/>
                <a:cs typeface="Arial"/>
              </a:rPr>
              <a:t>e</a:t>
            </a:r>
            <a:r>
              <a:rPr sz="1300" spc="-25" dirty="0">
                <a:solidFill>
                  <a:srgbClr val="4C4D4F"/>
                </a:solidFill>
                <a:latin typeface="Arial"/>
                <a:cs typeface="Arial"/>
              </a:rPr>
              <a:t>x</a:t>
            </a:r>
            <a:r>
              <a:rPr sz="1300" spc="-30" dirty="0">
                <a:solidFill>
                  <a:srgbClr val="4C4D4F"/>
                </a:solidFill>
                <a:latin typeface="Arial"/>
                <a:cs typeface="Arial"/>
              </a:rPr>
              <a:t>pe</a:t>
            </a:r>
            <a:r>
              <a:rPr sz="1300" spc="-10" dirty="0">
                <a:solidFill>
                  <a:srgbClr val="4C4D4F"/>
                </a:solidFill>
                <a:latin typeface="Arial"/>
                <a:cs typeface="Arial"/>
              </a:rPr>
              <a:t>r</a:t>
            </a:r>
            <a:r>
              <a:rPr sz="1300" spc="-30" dirty="0">
                <a:solidFill>
                  <a:srgbClr val="4C4D4F"/>
                </a:solidFill>
                <a:latin typeface="Arial"/>
                <a:cs typeface="Arial"/>
              </a:rPr>
              <a:t>ie</a:t>
            </a:r>
            <a:r>
              <a:rPr sz="1300" spc="-35" dirty="0">
                <a:solidFill>
                  <a:srgbClr val="4C4D4F"/>
                </a:solidFill>
                <a:latin typeface="Arial"/>
                <a:cs typeface="Arial"/>
              </a:rPr>
              <a:t>n</a:t>
            </a:r>
            <a:r>
              <a:rPr sz="1300" spc="-10" dirty="0">
                <a:solidFill>
                  <a:srgbClr val="4C4D4F"/>
                </a:solidFill>
                <a:latin typeface="Arial"/>
                <a:cs typeface="Arial"/>
              </a:rPr>
              <a:t>c</a:t>
            </a:r>
            <a:r>
              <a:rPr sz="1300" spc="-15" dirty="0">
                <a:solidFill>
                  <a:srgbClr val="4C4D4F"/>
                </a:solidFill>
                <a:latin typeface="Arial"/>
                <a:cs typeface="Arial"/>
              </a:rPr>
              <a:t>e</a:t>
            </a:r>
            <a:r>
              <a:rPr sz="1300" spc="-10" dirty="0">
                <a:solidFill>
                  <a:srgbClr val="4C4D4F"/>
                </a:solidFill>
                <a:latin typeface="Arial"/>
                <a:cs typeface="Arial"/>
              </a:rPr>
              <a:t> </a:t>
            </a:r>
            <a:r>
              <a:rPr sz="1300" spc="-30" dirty="0">
                <a:solidFill>
                  <a:srgbClr val="4C4D4F"/>
                </a:solidFill>
                <a:latin typeface="Arial"/>
                <a:cs typeface="Arial"/>
              </a:rPr>
              <a:t>wi</a:t>
            </a:r>
            <a:r>
              <a:rPr sz="1300" spc="-25" dirty="0">
                <a:solidFill>
                  <a:srgbClr val="4C4D4F"/>
                </a:solidFill>
                <a:latin typeface="Arial"/>
                <a:cs typeface="Arial"/>
              </a:rPr>
              <a:t>t</a:t>
            </a:r>
            <a:r>
              <a:rPr sz="1300" spc="-35" dirty="0">
                <a:solidFill>
                  <a:srgbClr val="4C4D4F"/>
                </a:solidFill>
                <a:latin typeface="Arial"/>
                <a:cs typeface="Arial"/>
              </a:rPr>
              <a:t>hi</a:t>
            </a:r>
            <a:r>
              <a:rPr sz="1300" spc="-15" dirty="0">
                <a:solidFill>
                  <a:srgbClr val="4C4D4F"/>
                </a:solidFill>
                <a:latin typeface="Arial"/>
                <a:cs typeface="Arial"/>
              </a:rPr>
              <a:t>n</a:t>
            </a:r>
            <a:r>
              <a:rPr sz="1300" spc="-25" dirty="0">
                <a:solidFill>
                  <a:srgbClr val="4C4D4F"/>
                </a:solidFill>
                <a:latin typeface="Arial"/>
                <a:cs typeface="Arial"/>
              </a:rPr>
              <a:t> t</a:t>
            </a:r>
            <a:r>
              <a:rPr sz="1300" spc="-30" dirty="0">
                <a:solidFill>
                  <a:srgbClr val="4C4D4F"/>
                </a:solidFill>
                <a:latin typeface="Arial"/>
                <a:cs typeface="Arial"/>
              </a:rPr>
              <a:t>h</a:t>
            </a:r>
            <a:r>
              <a:rPr sz="1300" spc="-15" dirty="0">
                <a:solidFill>
                  <a:srgbClr val="4C4D4F"/>
                </a:solidFill>
                <a:latin typeface="Arial"/>
                <a:cs typeface="Arial"/>
              </a:rPr>
              <a:t>e</a:t>
            </a:r>
            <a:r>
              <a:rPr sz="1300" spc="-25" dirty="0">
                <a:solidFill>
                  <a:srgbClr val="4C4D4F"/>
                </a:solidFill>
                <a:latin typeface="Arial"/>
                <a:cs typeface="Arial"/>
              </a:rPr>
              <a:t> </a:t>
            </a:r>
            <a:r>
              <a:rPr sz="1300" spc="-50" dirty="0">
                <a:solidFill>
                  <a:srgbClr val="4C4D4F"/>
                </a:solidFill>
                <a:latin typeface="Arial"/>
                <a:cs typeface="Arial"/>
              </a:rPr>
              <a:t>s</a:t>
            </a:r>
            <a:r>
              <a:rPr sz="1300" spc="-35" dirty="0">
                <a:solidFill>
                  <a:srgbClr val="4C4D4F"/>
                </a:solidFill>
                <a:latin typeface="Arial"/>
                <a:cs typeface="Arial"/>
              </a:rPr>
              <a:t>ys</a:t>
            </a:r>
            <a:r>
              <a:rPr sz="1300" spc="-40" dirty="0">
                <a:solidFill>
                  <a:srgbClr val="4C4D4F"/>
                </a:solidFill>
                <a:latin typeface="Arial"/>
                <a:cs typeface="Arial"/>
              </a:rPr>
              <a:t>t</a:t>
            </a:r>
            <a:r>
              <a:rPr sz="1300" spc="-30" dirty="0">
                <a:solidFill>
                  <a:srgbClr val="4C4D4F"/>
                </a:solidFill>
                <a:latin typeface="Arial"/>
                <a:cs typeface="Arial"/>
              </a:rPr>
              <a:t>e</a:t>
            </a:r>
            <a:r>
              <a:rPr sz="1300" spc="-25" dirty="0">
                <a:solidFill>
                  <a:srgbClr val="4C4D4F"/>
                </a:solidFill>
                <a:latin typeface="Arial"/>
                <a:cs typeface="Arial"/>
              </a:rPr>
              <a:t>m</a:t>
            </a:r>
            <a:r>
              <a:rPr sz="1300" spc="-20" dirty="0">
                <a:solidFill>
                  <a:srgbClr val="4C4D4F"/>
                </a:solidFill>
                <a:latin typeface="Arial"/>
                <a:cs typeface="Arial"/>
              </a:rPr>
              <a:t> </a:t>
            </a:r>
            <a:r>
              <a:rPr sz="1300" spc="-25" dirty="0">
                <a:solidFill>
                  <a:srgbClr val="4C4D4F"/>
                </a:solidFill>
                <a:latin typeface="Arial"/>
                <a:cs typeface="Arial"/>
              </a:rPr>
              <a:t>i</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su</a:t>
            </a:r>
            <a:r>
              <a:rPr sz="1300" spc="-40" dirty="0">
                <a:solidFill>
                  <a:srgbClr val="4C4D4F"/>
                </a:solidFill>
                <a:latin typeface="Arial"/>
                <a:cs typeface="Arial"/>
              </a:rPr>
              <a:t>mm</a:t>
            </a:r>
            <a:r>
              <a:rPr sz="1300" spc="-35" dirty="0">
                <a:solidFill>
                  <a:srgbClr val="4C4D4F"/>
                </a:solidFill>
                <a:latin typeface="Arial"/>
                <a:cs typeface="Arial"/>
              </a:rPr>
              <a:t>a</a:t>
            </a:r>
            <a:r>
              <a:rPr sz="1300" spc="-10" dirty="0">
                <a:solidFill>
                  <a:srgbClr val="4C4D4F"/>
                </a:solidFill>
                <a:latin typeface="Arial"/>
                <a:cs typeface="Arial"/>
              </a:rPr>
              <a:t>r</a:t>
            </a:r>
            <a:r>
              <a:rPr sz="1300" spc="-30" dirty="0">
                <a:solidFill>
                  <a:srgbClr val="4C4D4F"/>
                </a:solidFill>
                <a:latin typeface="Arial"/>
                <a:cs typeface="Arial"/>
              </a:rPr>
              <a:t>i</a:t>
            </a:r>
            <a:r>
              <a:rPr sz="1300" spc="-45" dirty="0">
                <a:solidFill>
                  <a:srgbClr val="4C4D4F"/>
                </a:solidFill>
                <a:latin typeface="Arial"/>
                <a:cs typeface="Arial"/>
              </a:rPr>
              <a:t>z</a:t>
            </a:r>
            <a:r>
              <a:rPr sz="1300" spc="-30" dirty="0">
                <a:solidFill>
                  <a:srgbClr val="4C4D4F"/>
                </a:solidFill>
                <a:latin typeface="Arial"/>
                <a:cs typeface="Arial"/>
              </a:rPr>
              <a:t>e</a:t>
            </a:r>
            <a:r>
              <a:rPr sz="1300" spc="-15" dirty="0">
                <a:solidFill>
                  <a:srgbClr val="4C4D4F"/>
                </a:solidFill>
                <a:latin typeface="Arial"/>
                <a:cs typeface="Arial"/>
              </a:rPr>
              <a:t>d</a:t>
            </a:r>
            <a:r>
              <a:rPr sz="1300" spc="-25" dirty="0">
                <a:solidFill>
                  <a:srgbClr val="4C4D4F"/>
                </a:solidFill>
                <a:latin typeface="Arial"/>
                <a:cs typeface="Arial"/>
              </a:rPr>
              <a:t> </a:t>
            </a:r>
            <a:r>
              <a:rPr sz="1300" spc="-30" dirty="0">
                <a:solidFill>
                  <a:srgbClr val="4C4D4F"/>
                </a:solidFill>
                <a:latin typeface="Arial"/>
                <a:cs typeface="Arial"/>
              </a:rPr>
              <a:t>i</a:t>
            </a:r>
            <a:r>
              <a:rPr sz="1300" spc="-15" dirty="0">
                <a:solidFill>
                  <a:srgbClr val="4C4D4F"/>
                </a:solidFill>
                <a:latin typeface="Arial"/>
                <a:cs typeface="Arial"/>
              </a:rPr>
              <a:t>n</a:t>
            </a:r>
            <a:r>
              <a:rPr sz="1300" spc="-25" dirty="0">
                <a:solidFill>
                  <a:srgbClr val="4C4D4F"/>
                </a:solidFill>
                <a:latin typeface="Arial"/>
                <a:cs typeface="Arial"/>
              </a:rPr>
              <a:t> </a:t>
            </a:r>
            <a:r>
              <a:rPr sz="1300" spc="-150" dirty="0">
                <a:solidFill>
                  <a:srgbClr val="4C4D4F"/>
                </a:solidFill>
                <a:latin typeface="Arial"/>
                <a:cs typeface="Arial"/>
              </a:rPr>
              <a:t>T</a:t>
            </a:r>
            <a:r>
              <a:rPr sz="1300" spc="-35" dirty="0">
                <a:solidFill>
                  <a:srgbClr val="4C4D4F"/>
                </a:solidFill>
                <a:latin typeface="Arial"/>
                <a:cs typeface="Arial"/>
              </a:rPr>
              <a:t>a</a:t>
            </a:r>
            <a:r>
              <a:rPr sz="1300" spc="-30" dirty="0">
                <a:solidFill>
                  <a:srgbClr val="4C4D4F"/>
                </a:solidFill>
                <a:latin typeface="Arial"/>
                <a:cs typeface="Arial"/>
              </a:rPr>
              <a:t>bl</a:t>
            </a:r>
            <a:r>
              <a:rPr sz="1300" spc="-15" dirty="0">
                <a:solidFill>
                  <a:srgbClr val="4C4D4F"/>
                </a:solidFill>
                <a:latin typeface="Arial"/>
                <a:cs typeface="Arial"/>
              </a:rPr>
              <a:t>e</a:t>
            </a:r>
            <a:r>
              <a:rPr sz="1300" spc="-25" dirty="0">
                <a:solidFill>
                  <a:srgbClr val="4C4D4F"/>
                </a:solidFill>
                <a:latin typeface="Arial"/>
                <a:cs typeface="Arial"/>
              </a:rPr>
              <a:t> </a:t>
            </a:r>
            <a:r>
              <a:rPr sz="1300" spc="-95" dirty="0">
                <a:solidFill>
                  <a:srgbClr val="4C4D4F"/>
                </a:solidFill>
                <a:latin typeface="Arial"/>
                <a:cs typeface="Arial"/>
              </a:rPr>
              <a:t>1</a:t>
            </a:r>
            <a:r>
              <a:rPr sz="1300" spc="-15" dirty="0">
                <a:solidFill>
                  <a:srgbClr val="4C4D4F"/>
                </a:solidFill>
                <a:latin typeface="Arial"/>
                <a:cs typeface="Arial"/>
              </a:rPr>
              <a:t>.</a:t>
            </a:r>
            <a:endParaRPr sz="1300">
              <a:latin typeface="Arial"/>
              <a:cs typeface="Arial"/>
            </a:endParaRPr>
          </a:p>
        </p:txBody>
      </p:sp>
    </p:spTree>
    <p:extLst>
      <p:ext uri="{BB962C8B-B14F-4D97-AF65-F5344CB8AC3E}">
        <p14:creationId xmlns:p14="http://schemas.microsoft.com/office/powerpoint/2010/main" val="99131918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txBox="1"/>
          <p:nvPr userDrawn="1"/>
        </p:nvSpPr>
        <p:spPr>
          <a:xfrm>
            <a:off x="4942010" y="7473949"/>
            <a:ext cx="174625" cy="177800"/>
          </a:xfrm>
          <a:prstGeom prst="rect">
            <a:avLst/>
          </a:prstGeom>
        </p:spPr>
        <p:txBody>
          <a:bodyPr vert="horz" wrap="square" lIns="0" tIns="0" rIns="0" bIns="0" rtlCol="0">
            <a:spAutoFit/>
          </a:bodyPr>
          <a:lstStyle/>
          <a:p>
            <a:pPr marL="12700">
              <a:lnSpc>
                <a:spcPct val="100000"/>
              </a:lnSpc>
            </a:pPr>
            <a:r>
              <a:rPr sz="1200" spc="-150" dirty="0">
                <a:solidFill>
                  <a:srgbClr val="231F20"/>
                </a:solidFill>
                <a:latin typeface="Arial"/>
                <a:cs typeface="Arial"/>
              </a:rPr>
              <a:t>1</a:t>
            </a:r>
            <a:r>
              <a:rPr sz="1200" spc="-15" dirty="0">
                <a:solidFill>
                  <a:srgbClr val="231F20"/>
                </a:solidFill>
                <a:latin typeface="Arial"/>
                <a:cs typeface="Arial"/>
              </a:rPr>
              <a:t>1</a:t>
            </a:r>
            <a:endParaRPr sz="1200">
              <a:latin typeface="Arial"/>
              <a:cs typeface="Arial"/>
            </a:endParaRPr>
          </a:p>
        </p:txBody>
      </p:sp>
      <p:sp>
        <p:nvSpPr>
          <p:cNvPr id="8" name="object 3"/>
          <p:cNvSpPr txBox="1"/>
          <p:nvPr userDrawn="1"/>
        </p:nvSpPr>
        <p:spPr>
          <a:xfrm>
            <a:off x="1294891" y="266859"/>
            <a:ext cx="4589145" cy="557717"/>
          </a:xfrm>
          <a:prstGeom prst="rect">
            <a:avLst/>
          </a:prstGeom>
        </p:spPr>
        <p:txBody>
          <a:bodyPr vert="horz" wrap="square" lIns="0" tIns="0" rIns="0" bIns="0" rtlCol="0">
            <a:spAutoFit/>
          </a:bodyPr>
          <a:lstStyle/>
          <a:p>
            <a:pPr marL="12700">
              <a:lnSpc>
                <a:spcPct val="100000"/>
              </a:lnSpc>
            </a:pPr>
            <a:r>
              <a:rPr sz="1200" b="1" spc="-130" dirty="0">
                <a:solidFill>
                  <a:srgbClr val="006BA6"/>
                </a:solidFill>
                <a:latin typeface="Arial"/>
                <a:cs typeface="Arial"/>
              </a:rPr>
              <a:t>T</a:t>
            </a:r>
            <a:r>
              <a:rPr sz="1200" b="1" spc="-20" dirty="0">
                <a:solidFill>
                  <a:srgbClr val="006BA6"/>
                </a:solidFill>
                <a:latin typeface="Arial"/>
                <a:cs typeface="Arial"/>
              </a:rPr>
              <a:t>a</a:t>
            </a:r>
            <a:r>
              <a:rPr sz="1200" b="1" spc="-25" dirty="0">
                <a:solidFill>
                  <a:srgbClr val="006BA6"/>
                </a:solidFill>
                <a:latin typeface="Arial"/>
                <a:cs typeface="Arial"/>
              </a:rPr>
              <a:t>bl</a:t>
            </a:r>
            <a:r>
              <a:rPr sz="1200" b="1" spc="-15" dirty="0">
                <a:solidFill>
                  <a:srgbClr val="006BA6"/>
                </a:solidFill>
                <a:latin typeface="Arial"/>
                <a:cs typeface="Arial"/>
              </a:rPr>
              <a:t>e</a:t>
            </a:r>
            <a:r>
              <a:rPr sz="1200" b="1" spc="-20" dirty="0">
                <a:solidFill>
                  <a:srgbClr val="006BA6"/>
                </a:solidFill>
                <a:latin typeface="Arial"/>
                <a:cs typeface="Arial"/>
              </a:rPr>
              <a:t> </a:t>
            </a:r>
            <a:r>
              <a:rPr sz="1200" b="1" spc="-75" dirty="0">
                <a:solidFill>
                  <a:srgbClr val="006BA6"/>
                </a:solidFill>
                <a:latin typeface="Arial"/>
                <a:cs typeface="Arial"/>
              </a:rPr>
              <a:t>1</a:t>
            </a:r>
            <a:r>
              <a:rPr sz="1200" b="1" spc="-10" dirty="0">
                <a:solidFill>
                  <a:srgbClr val="006BA6"/>
                </a:solidFill>
                <a:latin typeface="Arial"/>
                <a:cs typeface="Arial"/>
              </a:rPr>
              <a:t>.</a:t>
            </a:r>
            <a:r>
              <a:rPr sz="1200" b="1" spc="-20" dirty="0">
                <a:solidFill>
                  <a:srgbClr val="006BA6"/>
                </a:solidFill>
                <a:latin typeface="Arial"/>
                <a:cs typeface="Arial"/>
              </a:rPr>
              <a:t> </a:t>
            </a:r>
            <a:r>
              <a:rPr sz="1200" b="1" spc="-30" dirty="0">
                <a:solidFill>
                  <a:srgbClr val="006BA6"/>
                </a:solidFill>
                <a:latin typeface="Arial"/>
                <a:cs typeface="Arial"/>
              </a:rPr>
              <a:t>Ka</a:t>
            </a:r>
            <a:r>
              <a:rPr sz="1200" b="1" spc="-15" dirty="0">
                <a:solidFill>
                  <a:srgbClr val="006BA6"/>
                </a:solidFill>
                <a:latin typeface="Arial"/>
                <a:cs typeface="Arial"/>
              </a:rPr>
              <a:t>i</a:t>
            </a:r>
            <a:r>
              <a:rPr sz="1200" b="1" spc="-30" dirty="0">
                <a:solidFill>
                  <a:srgbClr val="006BA6"/>
                </a:solidFill>
                <a:latin typeface="Arial"/>
                <a:cs typeface="Arial"/>
              </a:rPr>
              <a:t>s</a:t>
            </a:r>
            <a:r>
              <a:rPr sz="1200" b="1" spc="-20" dirty="0">
                <a:solidFill>
                  <a:srgbClr val="006BA6"/>
                </a:solidFill>
                <a:latin typeface="Arial"/>
                <a:cs typeface="Arial"/>
              </a:rPr>
              <a:t>e</a:t>
            </a:r>
            <a:r>
              <a:rPr sz="1200" b="1" spc="-10" dirty="0">
                <a:solidFill>
                  <a:srgbClr val="006BA6"/>
                </a:solidFill>
                <a:latin typeface="Arial"/>
                <a:cs typeface="Arial"/>
              </a:rPr>
              <a:t>r</a:t>
            </a:r>
            <a:r>
              <a:rPr sz="1200" b="1" spc="-20" dirty="0">
                <a:solidFill>
                  <a:srgbClr val="006BA6"/>
                </a:solidFill>
                <a:latin typeface="Arial"/>
                <a:cs typeface="Arial"/>
              </a:rPr>
              <a:t> </a:t>
            </a:r>
            <a:r>
              <a:rPr sz="1200" b="1" spc="-55" dirty="0">
                <a:solidFill>
                  <a:srgbClr val="006BA6"/>
                </a:solidFill>
                <a:latin typeface="Arial"/>
                <a:cs typeface="Arial"/>
              </a:rPr>
              <a:t>P</a:t>
            </a:r>
            <a:r>
              <a:rPr sz="1200" b="1" spc="-25" dirty="0">
                <a:solidFill>
                  <a:srgbClr val="006BA6"/>
                </a:solidFill>
                <a:latin typeface="Arial"/>
                <a:cs typeface="Arial"/>
              </a:rPr>
              <a:t>e</a:t>
            </a:r>
            <a:r>
              <a:rPr sz="1200" b="1" spc="-5" dirty="0">
                <a:solidFill>
                  <a:srgbClr val="006BA6"/>
                </a:solidFill>
                <a:latin typeface="Arial"/>
                <a:cs typeface="Arial"/>
              </a:rPr>
              <a:t>r</a:t>
            </a:r>
            <a:r>
              <a:rPr sz="1200" b="1" spc="-35" dirty="0">
                <a:solidFill>
                  <a:srgbClr val="006BA6"/>
                </a:solidFill>
                <a:latin typeface="Arial"/>
                <a:cs typeface="Arial"/>
              </a:rPr>
              <a:t>m</a:t>
            </a:r>
            <a:r>
              <a:rPr sz="1200" b="1" spc="-30" dirty="0">
                <a:solidFill>
                  <a:srgbClr val="006BA6"/>
                </a:solidFill>
                <a:latin typeface="Arial"/>
                <a:cs typeface="Arial"/>
              </a:rPr>
              <a:t>an</a:t>
            </a:r>
            <a:r>
              <a:rPr sz="1200" b="1" spc="-25" dirty="0">
                <a:solidFill>
                  <a:srgbClr val="006BA6"/>
                </a:solidFill>
                <a:latin typeface="Arial"/>
                <a:cs typeface="Arial"/>
              </a:rPr>
              <a:t>e</a:t>
            </a:r>
            <a:r>
              <a:rPr sz="1200" b="1" spc="-35" dirty="0">
                <a:solidFill>
                  <a:srgbClr val="006BA6"/>
                </a:solidFill>
                <a:latin typeface="Arial"/>
                <a:cs typeface="Arial"/>
              </a:rPr>
              <a:t>n</a:t>
            </a:r>
            <a:r>
              <a:rPr sz="1200" b="1" spc="-10" dirty="0">
                <a:solidFill>
                  <a:srgbClr val="006BA6"/>
                </a:solidFill>
                <a:latin typeface="Arial"/>
                <a:cs typeface="Arial"/>
              </a:rPr>
              <a:t>t</a:t>
            </a:r>
            <a:r>
              <a:rPr sz="1200" b="1" spc="-30" dirty="0">
                <a:solidFill>
                  <a:srgbClr val="006BA6"/>
                </a:solidFill>
                <a:latin typeface="Arial"/>
                <a:cs typeface="Arial"/>
              </a:rPr>
              <a:t>e</a:t>
            </a:r>
            <a:r>
              <a:rPr sz="1200" b="1" spc="-10" dirty="0">
                <a:solidFill>
                  <a:srgbClr val="006BA6"/>
                </a:solidFill>
                <a:latin typeface="Arial"/>
                <a:cs typeface="Arial"/>
              </a:rPr>
              <a:t>,</a:t>
            </a:r>
            <a:r>
              <a:rPr sz="1200" b="1" spc="-20" dirty="0">
                <a:solidFill>
                  <a:srgbClr val="006BA6"/>
                </a:solidFill>
                <a:latin typeface="Arial"/>
                <a:cs typeface="Arial"/>
              </a:rPr>
              <a:t> </a:t>
            </a:r>
            <a:r>
              <a:rPr sz="1200" b="1" spc="-30" dirty="0">
                <a:solidFill>
                  <a:srgbClr val="006BA6"/>
                </a:solidFill>
                <a:latin typeface="Arial"/>
                <a:cs typeface="Arial"/>
              </a:rPr>
              <a:t>No</a:t>
            </a:r>
            <a:r>
              <a:rPr sz="1200" b="1" spc="25" dirty="0">
                <a:solidFill>
                  <a:srgbClr val="006BA6"/>
                </a:solidFill>
                <a:latin typeface="Arial"/>
                <a:cs typeface="Arial"/>
              </a:rPr>
              <a:t>r</a:t>
            </a:r>
            <a:r>
              <a:rPr sz="1200" b="1" spc="-10" dirty="0">
                <a:solidFill>
                  <a:srgbClr val="006BA6"/>
                </a:solidFill>
                <a:latin typeface="Arial"/>
                <a:cs typeface="Arial"/>
              </a:rPr>
              <a:t>t</a:t>
            </a:r>
            <a:r>
              <a:rPr sz="1200" b="1" spc="-30" dirty="0">
                <a:solidFill>
                  <a:srgbClr val="006BA6"/>
                </a:solidFill>
                <a:latin typeface="Arial"/>
                <a:cs typeface="Arial"/>
              </a:rPr>
              <a:t>h</a:t>
            </a:r>
            <a:r>
              <a:rPr sz="1200" b="1" spc="-20" dirty="0">
                <a:solidFill>
                  <a:srgbClr val="006BA6"/>
                </a:solidFill>
                <a:latin typeface="Arial"/>
                <a:cs typeface="Arial"/>
              </a:rPr>
              <a:t>e</a:t>
            </a:r>
            <a:r>
              <a:rPr sz="1200" b="1" spc="-10" dirty="0">
                <a:solidFill>
                  <a:srgbClr val="006BA6"/>
                </a:solidFill>
                <a:latin typeface="Arial"/>
                <a:cs typeface="Arial"/>
              </a:rPr>
              <a:t>r</a:t>
            </a:r>
            <a:r>
              <a:rPr sz="1200" b="1" spc="-25" dirty="0">
                <a:solidFill>
                  <a:srgbClr val="006BA6"/>
                </a:solidFill>
                <a:latin typeface="Arial"/>
                <a:cs typeface="Arial"/>
              </a:rPr>
              <a:t>n</a:t>
            </a:r>
            <a:r>
              <a:rPr sz="1200" b="1" spc="-20" dirty="0">
                <a:solidFill>
                  <a:srgbClr val="006BA6"/>
                </a:solidFill>
                <a:latin typeface="Arial"/>
                <a:cs typeface="Arial"/>
              </a:rPr>
              <a:t> </a:t>
            </a:r>
            <a:r>
              <a:rPr sz="1200" b="1" spc="-40" dirty="0">
                <a:solidFill>
                  <a:srgbClr val="006BA6"/>
                </a:solidFill>
                <a:latin typeface="Arial"/>
                <a:cs typeface="Arial"/>
              </a:rPr>
              <a:t>C</a:t>
            </a:r>
            <a:r>
              <a:rPr sz="1200" b="1" spc="-25" dirty="0">
                <a:solidFill>
                  <a:srgbClr val="006BA6"/>
                </a:solidFill>
                <a:latin typeface="Arial"/>
                <a:cs typeface="Arial"/>
              </a:rPr>
              <a:t>al</a:t>
            </a:r>
            <a:r>
              <a:rPr sz="1200" b="1" spc="-15" dirty="0">
                <a:solidFill>
                  <a:srgbClr val="006BA6"/>
                </a:solidFill>
                <a:latin typeface="Arial"/>
                <a:cs typeface="Arial"/>
              </a:rPr>
              <a:t>i</a:t>
            </a:r>
            <a:r>
              <a:rPr sz="1200" b="1" spc="-20" dirty="0">
                <a:solidFill>
                  <a:srgbClr val="006BA6"/>
                </a:solidFill>
                <a:latin typeface="Arial"/>
                <a:cs typeface="Arial"/>
              </a:rPr>
              <a:t>f</a:t>
            </a:r>
            <a:r>
              <a:rPr sz="1200" b="1" spc="-30" dirty="0">
                <a:solidFill>
                  <a:srgbClr val="006BA6"/>
                </a:solidFill>
                <a:latin typeface="Arial"/>
                <a:cs typeface="Arial"/>
              </a:rPr>
              <a:t>o</a:t>
            </a:r>
            <a:r>
              <a:rPr sz="1200" b="1" spc="-10" dirty="0">
                <a:solidFill>
                  <a:srgbClr val="006BA6"/>
                </a:solidFill>
                <a:latin typeface="Arial"/>
                <a:cs typeface="Arial"/>
              </a:rPr>
              <a:t>r</a:t>
            </a:r>
            <a:r>
              <a:rPr sz="1200" b="1" spc="-35" dirty="0">
                <a:solidFill>
                  <a:srgbClr val="006BA6"/>
                </a:solidFill>
                <a:latin typeface="Arial"/>
                <a:cs typeface="Arial"/>
              </a:rPr>
              <a:t>n</a:t>
            </a:r>
            <a:r>
              <a:rPr sz="1200" b="1" spc="-15" dirty="0">
                <a:solidFill>
                  <a:srgbClr val="006BA6"/>
                </a:solidFill>
                <a:latin typeface="Arial"/>
                <a:cs typeface="Arial"/>
              </a:rPr>
              <a:t>ia</a:t>
            </a:r>
            <a:r>
              <a:rPr sz="1200" b="1" spc="-20" dirty="0">
                <a:solidFill>
                  <a:srgbClr val="006BA6"/>
                </a:solidFill>
                <a:latin typeface="Arial"/>
                <a:cs typeface="Arial"/>
              </a:rPr>
              <a:t> </a:t>
            </a:r>
            <a:r>
              <a:rPr sz="1200" b="1" spc="-40" dirty="0">
                <a:solidFill>
                  <a:srgbClr val="006BA6"/>
                </a:solidFill>
                <a:latin typeface="Arial"/>
                <a:cs typeface="Arial"/>
              </a:rPr>
              <a:t>R</a:t>
            </a:r>
            <a:r>
              <a:rPr sz="1200" b="1" spc="-20" dirty="0">
                <a:solidFill>
                  <a:srgbClr val="006BA6"/>
                </a:solidFill>
                <a:latin typeface="Arial"/>
                <a:cs typeface="Arial"/>
              </a:rPr>
              <a:t>e</a:t>
            </a:r>
            <a:r>
              <a:rPr sz="1200" b="1" spc="-30" dirty="0">
                <a:solidFill>
                  <a:srgbClr val="006BA6"/>
                </a:solidFill>
                <a:latin typeface="Arial"/>
                <a:cs typeface="Arial"/>
              </a:rPr>
              <a:t>gio</a:t>
            </a:r>
            <a:r>
              <a:rPr sz="1200" b="1" spc="-25" dirty="0">
                <a:solidFill>
                  <a:srgbClr val="006BA6"/>
                </a:solidFill>
                <a:latin typeface="Arial"/>
                <a:cs typeface="Arial"/>
              </a:rPr>
              <a:t>n</a:t>
            </a:r>
            <a:endParaRPr sz="1200" dirty="0">
              <a:latin typeface="Arial"/>
              <a:cs typeface="Arial"/>
            </a:endParaRPr>
          </a:p>
          <a:p>
            <a:pPr marL="12700" marR="5080">
              <a:lnSpc>
                <a:spcPct val="100699"/>
              </a:lnSpc>
            </a:pPr>
            <a:r>
              <a:rPr sz="1200" spc="-20" dirty="0">
                <a:solidFill>
                  <a:srgbClr val="006BA6"/>
                </a:solidFill>
                <a:latin typeface="Arial"/>
                <a:cs typeface="Arial"/>
              </a:rPr>
              <a:t>A</a:t>
            </a:r>
            <a:r>
              <a:rPr sz="1200" spc="-30" dirty="0">
                <a:solidFill>
                  <a:srgbClr val="006BA6"/>
                </a:solidFill>
                <a:latin typeface="Arial"/>
                <a:cs typeface="Arial"/>
              </a:rPr>
              <a:t>l</a:t>
            </a:r>
            <a:r>
              <a:rPr sz="1200" spc="-10" dirty="0">
                <a:solidFill>
                  <a:srgbClr val="006BA6"/>
                </a:solidFill>
                <a:latin typeface="Arial"/>
                <a:cs typeface="Arial"/>
              </a:rPr>
              <a:t>l</a:t>
            </a:r>
            <a:r>
              <a:rPr sz="1200" spc="-20" dirty="0">
                <a:solidFill>
                  <a:srgbClr val="006BA6"/>
                </a:solidFill>
                <a:latin typeface="Arial"/>
                <a:cs typeface="Arial"/>
              </a:rPr>
              <a:t> </a:t>
            </a:r>
            <a:r>
              <a:rPr sz="1200" spc="-30" dirty="0">
                <a:solidFill>
                  <a:srgbClr val="006BA6"/>
                </a:solidFill>
                <a:latin typeface="Arial"/>
                <a:cs typeface="Arial"/>
              </a:rPr>
              <a:t>Can</a:t>
            </a:r>
            <a:r>
              <a:rPr sz="1200" spc="-10" dirty="0">
                <a:solidFill>
                  <a:srgbClr val="006BA6"/>
                </a:solidFill>
                <a:latin typeface="Arial"/>
                <a:cs typeface="Arial"/>
              </a:rPr>
              <a:t>c</a:t>
            </a:r>
            <a:r>
              <a:rPr sz="1200" spc="-30" dirty="0">
                <a:solidFill>
                  <a:srgbClr val="006BA6"/>
                </a:solidFill>
                <a:latin typeface="Arial"/>
                <a:cs typeface="Arial"/>
              </a:rPr>
              <a:t>e</a:t>
            </a:r>
            <a:r>
              <a:rPr sz="1200" spc="-10" dirty="0">
                <a:solidFill>
                  <a:srgbClr val="006BA6"/>
                </a:solidFill>
                <a:latin typeface="Arial"/>
                <a:cs typeface="Arial"/>
              </a:rPr>
              <a:t>r</a:t>
            </a:r>
            <a:r>
              <a:rPr sz="1200" spc="-20" dirty="0">
                <a:solidFill>
                  <a:srgbClr val="006BA6"/>
                </a:solidFill>
                <a:latin typeface="Arial"/>
                <a:cs typeface="Arial"/>
              </a:rPr>
              <a:t> </a:t>
            </a:r>
            <a:r>
              <a:rPr sz="1200" spc="-35" dirty="0">
                <a:solidFill>
                  <a:srgbClr val="006BA6"/>
                </a:solidFill>
                <a:latin typeface="Arial"/>
                <a:cs typeface="Arial"/>
              </a:rPr>
              <a:t>Ca</a:t>
            </a:r>
            <a:r>
              <a:rPr sz="1200" spc="-30" dirty="0">
                <a:solidFill>
                  <a:srgbClr val="006BA6"/>
                </a:solidFill>
                <a:latin typeface="Arial"/>
                <a:cs typeface="Arial"/>
              </a:rPr>
              <a:t>s</a:t>
            </a:r>
            <a:r>
              <a:rPr sz="1200" spc="-25" dirty="0">
                <a:solidFill>
                  <a:srgbClr val="006BA6"/>
                </a:solidFill>
                <a:latin typeface="Arial"/>
                <a:cs typeface="Arial"/>
              </a:rPr>
              <a:t>e</a:t>
            </a:r>
            <a:r>
              <a:rPr sz="1200" spc="-15" dirty="0">
                <a:solidFill>
                  <a:srgbClr val="006BA6"/>
                </a:solidFill>
                <a:latin typeface="Arial"/>
                <a:cs typeface="Arial"/>
              </a:rPr>
              <a:t>s</a:t>
            </a:r>
            <a:r>
              <a:rPr sz="1200" spc="-20" dirty="0">
                <a:solidFill>
                  <a:srgbClr val="006BA6"/>
                </a:solidFill>
                <a:latin typeface="Arial"/>
                <a:cs typeface="Arial"/>
              </a:rPr>
              <a:t> </a:t>
            </a:r>
            <a:r>
              <a:rPr sz="1200" spc="-25" dirty="0">
                <a:solidFill>
                  <a:srgbClr val="006BA6"/>
                </a:solidFill>
                <a:latin typeface="Arial"/>
                <a:cs typeface="Arial"/>
              </a:rPr>
              <a:t>D</a:t>
            </a:r>
            <a:r>
              <a:rPr sz="1200" spc="-30" dirty="0">
                <a:solidFill>
                  <a:srgbClr val="006BA6"/>
                </a:solidFill>
                <a:latin typeface="Arial"/>
                <a:cs typeface="Arial"/>
              </a:rPr>
              <a:t>iagn</a:t>
            </a:r>
            <a:r>
              <a:rPr sz="1200" spc="-25" dirty="0">
                <a:solidFill>
                  <a:srgbClr val="006BA6"/>
                </a:solidFill>
                <a:latin typeface="Arial"/>
                <a:cs typeface="Arial"/>
              </a:rPr>
              <a:t>o</a:t>
            </a:r>
            <a:r>
              <a:rPr sz="1200" spc="-30" dirty="0">
                <a:solidFill>
                  <a:srgbClr val="006BA6"/>
                </a:solidFill>
                <a:latin typeface="Arial"/>
                <a:cs typeface="Arial"/>
              </a:rPr>
              <a:t>s</a:t>
            </a:r>
            <a:r>
              <a:rPr sz="1200" spc="-25" dirty="0">
                <a:solidFill>
                  <a:srgbClr val="006BA6"/>
                </a:solidFill>
                <a:latin typeface="Arial"/>
                <a:cs typeface="Arial"/>
              </a:rPr>
              <a:t>e</a:t>
            </a:r>
            <a:r>
              <a:rPr sz="1200" spc="-15" dirty="0">
                <a:solidFill>
                  <a:srgbClr val="006BA6"/>
                </a:solidFill>
                <a:latin typeface="Arial"/>
                <a:cs typeface="Arial"/>
              </a:rPr>
              <a:t>d</a:t>
            </a:r>
            <a:r>
              <a:rPr sz="1200" spc="-20" dirty="0">
                <a:solidFill>
                  <a:srgbClr val="006BA6"/>
                </a:solidFill>
                <a:latin typeface="Arial"/>
                <a:cs typeface="Arial"/>
              </a:rPr>
              <a:t> </a:t>
            </a:r>
            <a:r>
              <a:rPr lang="en-US" sz="1200" spc="-30" dirty="0">
                <a:solidFill>
                  <a:srgbClr val="006BA6"/>
                </a:solidFill>
                <a:latin typeface="Arial"/>
                <a:cs typeface="Arial"/>
              </a:rPr>
              <a:t>2012–16</a:t>
            </a:r>
            <a:r>
              <a:rPr sz="1200" spc="-10" dirty="0">
                <a:solidFill>
                  <a:srgbClr val="006BA6"/>
                </a:solidFill>
                <a:latin typeface="Arial"/>
                <a:cs typeface="Arial"/>
              </a:rPr>
              <a:t>:</a:t>
            </a:r>
            <a:r>
              <a:rPr sz="1200" spc="-20" dirty="0">
                <a:solidFill>
                  <a:srgbClr val="006BA6"/>
                </a:solidFill>
                <a:latin typeface="Arial"/>
                <a:cs typeface="Arial"/>
              </a:rPr>
              <a:t> A</a:t>
            </a:r>
            <a:r>
              <a:rPr sz="1200" spc="-30" dirty="0">
                <a:solidFill>
                  <a:srgbClr val="006BA6"/>
                </a:solidFill>
                <a:latin typeface="Arial"/>
                <a:cs typeface="Arial"/>
              </a:rPr>
              <a:t>l</a:t>
            </a:r>
            <a:r>
              <a:rPr sz="1200" spc="-10" dirty="0">
                <a:solidFill>
                  <a:srgbClr val="006BA6"/>
                </a:solidFill>
                <a:latin typeface="Arial"/>
                <a:cs typeface="Arial"/>
              </a:rPr>
              <a:t>l</a:t>
            </a:r>
            <a:r>
              <a:rPr sz="1200" spc="-20" dirty="0">
                <a:solidFill>
                  <a:srgbClr val="006BA6"/>
                </a:solidFill>
                <a:latin typeface="Arial"/>
                <a:cs typeface="Arial"/>
              </a:rPr>
              <a:t> </a:t>
            </a:r>
            <a:r>
              <a:rPr sz="1200" spc="-35" dirty="0">
                <a:solidFill>
                  <a:srgbClr val="006BA6"/>
                </a:solidFill>
                <a:latin typeface="Arial"/>
                <a:cs typeface="Arial"/>
              </a:rPr>
              <a:t>B</a:t>
            </a:r>
            <a:r>
              <a:rPr sz="1200" spc="-30" dirty="0">
                <a:solidFill>
                  <a:srgbClr val="006BA6"/>
                </a:solidFill>
                <a:latin typeface="Arial"/>
                <a:cs typeface="Arial"/>
              </a:rPr>
              <a:t>eh</a:t>
            </a:r>
            <a:r>
              <a:rPr sz="1200" spc="-50" dirty="0">
                <a:solidFill>
                  <a:srgbClr val="006BA6"/>
                </a:solidFill>
                <a:latin typeface="Arial"/>
                <a:cs typeface="Arial"/>
              </a:rPr>
              <a:t>a</a:t>
            </a:r>
            <a:r>
              <a:rPr sz="1200" spc="-30" dirty="0">
                <a:solidFill>
                  <a:srgbClr val="006BA6"/>
                </a:solidFill>
                <a:latin typeface="Arial"/>
                <a:cs typeface="Arial"/>
              </a:rPr>
              <a:t>v</a:t>
            </a:r>
            <a:r>
              <a:rPr sz="1200" spc="-20" dirty="0">
                <a:solidFill>
                  <a:srgbClr val="006BA6"/>
                </a:solidFill>
                <a:latin typeface="Arial"/>
                <a:cs typeface="Arial"/>
              </a:rPr>
              <a:t>io</a:t>
            </a:r>
            <a:r>
              <a:rPr sz="1200" spc="-10" dirty="0">
                <a:solidFill>
                  <a:srgbClr val="006BA6"/>
                </a:solidFill>
                <a:latin typeface="Arial"/>
                <a:cs typeface="Arial"/>
              </a:rPr>
              <a:t>r</a:t>
            </a:r>
            <a:r>
              <a:rPr sz="1200" spc="-35" dirty="0">
                <a:solidFill>
                  <a:srgbClr val="006BA6"/>
                </a:solidFill>
                <a:latin typeface="Arial"/>
                <a:cs typeface="Arial"/>
              </a:rPr>
              <a:t>s</a:t>
            </a:r>
            <a:r>
              <a:rPr sz="1200" spc="-10" dirty="0">
                <a:solidFill>
                  <a:srgbClr val="006BA6"/>
                </a:solidFill>
                <a:latin typeface="Arial"/>
                <a:cs typeface="Arial"/>
              </a:rPr>
              <a:t>,</a:t>
            </a:r>
            <a:r>
              <a:rPr sz="1200" spc="-20" dirty="0">
                <a:solidFill>
                  <a:srgbClr val="006BA6"/>
                </a:solidFill>
                <a:latin typeface="Arial"/>
                <a:cs typeface="Arial"/>
              </a:rPr>
              <a:t> A</a:t>
            </a:r>
            <a:r>
              <a:rPr sz="1200" spc="-30" dirty="0">
                <a:solidFill>
                  <a:srgbClr val="006BA6"/>
                </a:solidFill>
                <a:latin typeface="Arial"/>
                <a:cs typeface="Arial"/>
              </a:rPr>
              <a:t>l</a:t>
            </a:r>
            <a:r>
              <a:rPr sz="1200" spc="-10" dirty="0">
                <a:solidFill>
                  <a:srgbClr val="006BA6"/>
                </a:solidFill>
                <a:latin typeface="Arial"/>
                <a:cs typeface="Arial"/>
              </a:rPr>
              <a:t>l</a:t>
            </a:r>
            <a:r>
              <a:rPr sz="1200" spc="-20" dirty="0">
                <a:solidFill>
                  <a:srgbClr val="006BA6"/>
                </a:solidFill>
                <a:latin typeface="Arial"/>
                <a:cs typeface="Arial"/>
              </a:rPr>
              <a:t> </a:t>
            </a:r>
            <a:r>
              <a:rPr sz="1200" spc="-40" dirty="0">
                <a:solidFill>
                  <a:srgbClr val="006BA6"/>
                </a:solidFill>
                <a:latin typeface="Arial"/>
                <a:cs typeface="Arial"/>
              </a:rPr>
              <a:t>S</a:t>
            </a:r>
            <a:r>
              <a:rPr sz="1200" spc="-15" dirty="0">
                <a:solidFill>
                  <a:srgbClr val="006BA6"/>
                </a:solidFill>
                <a:latin typeface="Arial"/>
                <a:cs typeface="Arial"/>
              </a:rPr>
              <a:t>t</a:t>
            </a:r>
            <a:r>
              <a:rPr sz="1200" spc="-30" dirty="0">
                <a:solidFill>
                  <a:srgbClr val="006BA6"/>
                </a:solidFill>
                <a:latin typeface="Arial"/>
                <a:cs typeface="Arial"/>
              </a:rPr>
              <a:t>a</a:t>
            </a:r>
            <a:r>
              <a:rPr sz="1200" spc="-25" dirty="0">
                <a:solidFill>
                  <a:srgbClr val="006BA6"/>
                </a:solidFill>
                <a:latin typeface="Arial"/>
                <a:cs typeface="Arial"/>
              </a:rPr>
              <a:t>ge</a:t>
            </a:r>
            <a:r>
              <a:rPr sz="1200" spc="-15" dirty="0">
                <a:solidFill>
                  <a:srgbClr val="006BA6"/>
                </a:solidFill>
                <a:latin typeface="Arial"/>
                <a:cs typeface="Arial"/>
              </a:rPr>
              <a:t>s</a:t>
            </a:r>
            <a:r>
              <a:rPr sz="1200" spc="-10" dirty="0">
                <a:solidFill>
                  <a:srgbClr val="006BA6"/>
                </a:solidFill>
                <a:latin typeface="Arial"/>
                <a:cs typeface="Arial"/>
              </a:rPr>
              <a:t> </a:t>
            </a:r>
            <a:r>
              <a:rPr sz="1200" spc="-40" dirty="0">
                <a:solidFill>
                  <a:srgbClr val="006BA6"/>
                </a:solidFill>
                <a:latin typeface="Arial"/>
                <a:cs typeface="Arial"/>
              </a:rPr>
              <a:t>L</a:t>
            </a:r>
            <a:r>
              <a:rPr sz="1200" spc="-30" dirty="0">
                <a:solidFill>
                  <a:srgbClr val="006BA6"/>
                </a:solidFill>
                <a:latin typeface="Arial"/>
                <a:cs typeface="Arial"/>
              </a:rPr>
              <a:t>e</a:t>
            </a:r>
            <a:r>
              <a:rPr sz="1200" spc="-35" dirty="0">
                <a:solidFill>
                  <a:srgbClr val="006BA6"/>
                </a:solidFill>
                <a:latin typeface="Arial"/>
                <a:cs typeface="Arial"/>
              </a:rPr>
              <a:t>ad</a:t>
            </a:r>
            <a:r>
              <a:rPr sz="1200" spc="-25" dirty="0">
                <a:solidFill>
                  <a:srgbClr val="006BA6"/>
                </a:solidFill>
                <a:latin typeface="Arial"/>
                <a:cs typeface="Arial"/>
              </a:rPr>
              <a:t>in</a:t>
            </a:r>
            <a:r>
              <a:rPr sz="1200" spc="-15" dirty="0">
                <a:solidFill>
                  <a:srgbClr val="006BA6"/>
                </a:solidFill>
                <a:latin typeface="Arial"/>
                <a:cs typeface="Arial"/>
              </a:rPr>
              <a:t>g</a:t>
            </a:r>
            <a:r>
              <a:rPr sz="1200" spc="-20" dirty="0">
                <a:solidFill>
                  <a:srgbClr val="006BA6"/>
                </a:solidFill>
                <a:latin typeface="Arial"/>
                <a:cs typeface="Arial"/>
              </a:rPr>
              <a:t> </a:t>
            </a:r>
            <a:r>
              <a:rPr sz="1200" spc="-25" dirty="0">
                <a:solidFill>
                  <a:srgbClr val="006BA6"/>
                </a:solidFill>
                <a:latin typeface="Arial"/>
                <a:cs typeface="Arial"/>
              </a:rPr>
              <a:t>D</a:t>
            </a:r>
            <a:r>
              <a:rPr sz="1200" spc="-30" dirty="0">
                <a:solidFill>
                  <a:srgbClr val="006BA6"/>
                </a:solidFill>
                <a:latin typeface="Arial"/>
                <a:cs typeface="Arial"/>
              </a:rPr>
              <a:t>iagn</a:t>
            </a:r>
            <a:r>
              <a:rPr sz="1200" spc="-25" dirty="0">
                <a:solidFill>
                  <a:srgbClr val="006BA6"/>
                </a:solidFill>
                <a:latin typeface="Arial"/>
                <a:cs typeface="Arial"/>
              </a:rPr>
              <a:t>o</a:t>
            </a:r>
            <a:r>
              <a:rPr sz="1200" spc="-30" dirty="0">
                <a:solidFill>
                  <a:srgbClr val="006BA6"/>
                </a:solidFill>
                <a:latin typeface="Arial"/>
                <a:cs typeface="Arial"/>
              </a:rPr>
              <a:t>s</a:t>
            </a:r>
            <a:r>
              <a:rPr sz="1200" spc="-25" dirty="0">
                <a:solidFill>
                  <a:srgbClr val="006BA6"/>
                </a:solidFill>
                <a:latin typeface="Arial"/>
                <a:cs typeface="Arial"/>
              </a:rPr>
              <a:t>e</a:t>
            </a:r>
            <a:r>
              <a:rPr sz="1200" spc="-15" dirty="0">
                <a:solidFill>
                  <a:srgbClr val="006BA6"/>
                </a:solidFill>
                <a:latin typeface="Arial"/>
                <a:cs typeface="Arial"/>
              </a:rPr>
              <a:t>s</a:t>
            </a:r>
            <a:r>
              <a:rPr sz="1200" spc="-20" dirty="0">
                <a:solidFill>
                  <a:srgbClr val="006BA6"/>
                </a:solidFill>
                <a:latin typeface="Arial"/>
                <a:cs typeface="Arial"/>
              </a:rPr>
              <a:t> </a:t>
            </a:r>
            <a:r>
              <a:rPr sz="1200" spc="-55" dirty="0">
                <a:solidFill>
                  <a:srgbClr val="006BA6"/>
                </a:solidFill>
                <a:latin typeface="Arial"/>
                <a:cs typeface="Arial"/>
              </a:rPr>
              <a:t>b</a:t>
            </a:r>
            <a:r>
              <a:rPr sz="1200" spc="-15" dirty="0">
                <a:solidFill>
                  <a:srgbClr val="006BA6"/>
                </a:solidFill>
                <a:latin typeface="Arial"/>
                <a:cs typeface="Arial"/>
              </a:rPr>
              <a:t>y</a:t>
            </a:r>
            <a:r>
              <a:rPr sz="1200" spc="-20" dirty="0">
                <a:solidFill>
                  <a:srgbClr val="006BA6"/>
                </a:solidFill>
                <a:latin typeface="Arial"/>
                <a:cs typeface="Arial"/>
              </a:rPr>
              <a:t> </a:t>
            </a:r>
            <a:r>
              <a:rPr sz="1200" spc="-140" dirty="0">
                <a:solidFill>
                  <a:srgbClr val="006BA6"/>
                </a:solidFill>
                <a:latin typeface="Arial"/>
                <a:cs typeface="Arial"/>
              </a:rPr>
              <a:t>Y</a:t>
            </a:r>
            <a:r>
              <a:rPr sz="1200" spc="-30" dirty="0">
                <a:solidFill>
                  <a:srgbClr val="006BA6"/>
                </a:solidFill>
                <a:latin typeface="Arial"/>
                <a:cs typeface="Arial"/>
              </a:rPr>
              <a:t>ea</a:t>
            </a:r>
            <a:r>
              <a:rPr sz="1200" spc="-10" dirty="0">
                <a:solidFill>
                  <a:srgbClr val="006BA6"/>
                </a:solidFill>
                <a:latin typeface="Arial"/>
                <a:cs typeface="Arial"/>
              </a:rPr>
              <a:t>r</a:t>
            </a:r>
            <a:r>
              <a:rPr sz="1200" spc="-20" dirty="0">
                <a:solidFill>
                  <a:srgbClr val="006BA6"/>
                </a:solidFill>
                <a:latin typeface="Arial"/>
                <a:cs typeface="Arial"/>
              </a:rPr>
              <a:t> </a:t>
            </a:r>
            <a:r>
              <a:rPr sz="1200" spc="-35" dirty="0">
                <a:solidFill>
                  <a:srgbClr val="006BA6"/>
                </a:solidFill>
                <a:latin typeface="Arial"/>
                <a:cs typeface="Arial"/>
              </a:rPr>
              <a:t>o</a:t>
            </a:r>
            <a:r>
              <a:rPr sz="1200" spc="-10" dirty="0">
                <a:solidFill>
                  <a:srgbClr val="006BA6"/>
                </a:solidFill>
                <a:latin typeface="Arial"/>
                <a:cs typeface="Arial"/>
              </a:rPr>
              <a:t>f</a:t>
            </a:r>
            <a:r>
              <a:rPr sz="1200" spc="-20" dirty="0">
                <a:solidFill>
                  <a:srgbClr val="006BA6"/>
                </a:solidFill>
                <a:latin typeface="Arial"/>
                <a:cs typeface="Arial"/>
              </a:rPr>
              <a:t> </a:t>
            </a:r>
            <a:r>
              <a:rPr sz="1200" spc="-25" dirty="0">
                <a:solidFill>
                  <a:srgbClr val="006BA6"/>
                </a:solidFill>
                <a:latin typeface="Arial"/>
                <a:cs typeface="Arial"/>
              </a:rPr>
              <a:t>D</a:t>
            </a:r>
            <a:r>
              <a:rPr sz="1200" spc="-30" dirty="0">
                <a:solidFill>
                  <a:srgbClr val="006BA6"/>
                </a:solidFill>
                <a:latin typeface="Arial"/>
                <a:cs typeface="Arial"/>
              </a:rPr>
              <a:t>iagn</a:t>
            </a:r>
            <a:r>
              <a:rPr sz="1200" spc="-25" dirty="0">
                <a:solidFill>
                  <a:srgbClr val="006BA6"/>
                </a:solidFill>
                <a:latin typeface="Arial"/>
                <a:cs typeface="Arial"/>
              </a:rPr>
              <a:t>osi</a:t>
            </a:r>
            <a:r>
              <a:rPr sz="1200" spc="-15" dirty="0">
                <a:solidFill>
                  <a:srgbClr val="006BA6"/>
                </a:solidFill>
                <a:latin typeface="Arial"/>
                <a:cs typeface="Arial"/>
              </a:rPr>
              <a:t>s</a:t>
            </a:r>
            <a:r>
              <a:rPr sz="1200" spc="-20" dirty="0">
                <a:solidFill>
                  <a:srgbClr val="006BA6"/>
                </a:solidFill>
                <a:latin typeface="Arial"/>
                <a:cs typeface="Arial"/>
              </a:rPr>
              <a:t> </a:t>
            </a:r>
            <a:r>
              <a:rPr sz="1200" spc="-35" dirty="0">
                <a:solidFill>
                  <a:srgbClr val="006BA6"/>
                </a:solidFill>
                <a:latin typeface="Arial"/>
                <a:cs typeface="Arial"/>
              </a:rPr>
              <a:t>(Ran</a:t>
            </a:r>
            <a:r>
              <a:rPr sz="1200" spc="-60" dirty="0">
                <a:solidFill>
                  <a:srgbClr val="006BA6"/>
                </a:solidFill>
                <a:latin typeface="Arial"/>
                <a:cs typeface="Arial"/>
              </a:rPr>
              <a:t>k</a:t>
            </a:r>
            <a:r>
              <a:rPr sz="1200" spc="-25" dirty="0">
                <a:solidFill>
                  <a:srgbClr val="006BA6"/>
                </a:solidFill>
                <a:latin typeface="Arial"/>
                <a:cs typeface="Arial"/>
              </a:rPr>
              <a:t>e</a:t>
            </a:r>
            <a:r>
              <a:rPr sz="1200" spc="-15" dirty="0">
                <a:solidFill>
                  <a:srgbClr val="006BA6"/>
                </a:solidFill>
                <a:latin typeface="Arial"/>
                <a:cs typeface="Arial"/>
              </a:rPr>
              <a:t>d</a:t>
            </a:r>
            <a:r>
              <a:rPr sz="1200" spc="-20" dirty="0">
                <a:solidFill>
                  <a:srgbClr val="006BA6"/>
                </a:solidFill>
                <a:latin typeface="Arial"/>
                <a:cs typeface="Arial"/>
              </a:rPr>
              <a:t> </a:t>
            </a:r>
            <a:r>
              <a:rPr sz="1200" spc="-25" dirty="0">
                <a:solidFill>
                  <a:srgbClr val="006BA6"/>
                </a:solidFill>
                <a:latin typeface="Arial"/>
                <a:cs typeface="Arial"/>
              </a:rPr>
              <a:t>fo</a:t>
            </a:r>
            <a:r>
              <a:rPr sz="1200" spc="-10" dirty="0">
                <a:solidFill>
                  <a:srgbClr val="006BA6"/>
                </a:solidFill>
                <a:latin typeface="Arial"/>
                <a:cs typeface="Arial"/>
              </a:rPr>
              <a:t>r</a:t>
            </a:r>
            <a:r>
              <a:rPr sz="1200" spc="-20" dirty="0">
                <a:solidFill>
                  <a:srgbClr val="006BA6"/>
                </a:solidFill>
                <a:latin typeface="Arial"/>
                <a:cs typeface="Arial"/>
              </a:rPr>
              <a:t> </a:t>
            </a:r>
            <a:r>
              <a:rPr lang="en-US" sz="1200" spc="-30" dirty="0">
                <a:solidFill>
                  <a:srgbClr val="006BA6"/>
                </a:solidFill>
                <a:latin typeface="Arial"/>
                <a:cs typeface="Arial"/>
              </a:rPr>
              <a:t>2016 </a:t>
            </a:r>
            <a:r>
              <a:rPr sz="1200" spc="-25" dirty="0">
                <a:solidFill>
                  <a:srgbClr val="006BA6"/>
                </a:solidFill>
                <a:latin typeface="Arial"/>
                <a:cs typeface="Arial"/>
              </a:rPr>
              <a:t>D</a:t>
            </a:r>
            <a:r>
              <a:rPr sz="1200" spc="-30" dirty="0">
                <a:solidFill>
                  <a:srgbClr val="006BA6"/>
                </a:solidFill>
                <a:latin typeface="Arial"/>
                <a:cs typeface="Arial"/>
              </a:rPr>
              <a:t>iagn</a:t>
            </a:r>
            <a:r>
              <a:rPr sz="1200" spc="-25" dirty="0">
                <a:solidFill>
                  <a:srgbClr val="006BA6"/>
                </a:solidFill>
                <a:latin typeface="Arial"/>
                <a:cs typeface="Arial"/>
              </a:rPr>
              <a:t>o</a:t>
            </a:r>
            <a:r>
              <a:rPr sz="1200" spc="-30" dirty="0">
                <a:solidFill>
                  <a:srgbClr val="006BA6"/>
                </a:solidFill>
                <a:latin typeface="Arial"/>
                <a:cs typeface="Arial"/>
              </a:rPr>
              <a:t>s</a:t>
            </a:r>
            <a:r>
              <a:rPr sz="1200" spc="-25" dirty="0">
                <a:solidFill>
                  <a:srgbClr val="006BA6"/>
                </a:solidFill>
                <a:latin typeface="Arial"/>
                <a:cs typeface="Arial"/>
              </a:rPr>
              <a:t>e</a:t>
            </a:r>
            <a:r>
              <a:rPr sz="1200" spc="-100" dirty="0">
                <a:solidFill>
                  <a:srgbClr val="006BA6"/>
                </a:solidFill>
                <a:latin typeface="Arial"/>
                <a:cs typeface="Arial"/>
              </a:rPr>
              <a:t>s</a:t>
            </a:r>
            <a:r>
              <a:rPr sz="1200" spc="-10" dirty="0">
                <a:solidFill>
                  <a:srgbClr val="006BA6"/>
                </a:solidFill>
                <a:latin typeface="Arial"/>
                <a:cs typeface="Arial"/>
              </a:rPr>
              <a:t>)</a:t>
            </a:r>
            <a:endParaRPr sz="1200" dirty="0">
              <a:latin typeface="Arial"/>
              <a:cs typeface="Arial"/>
            </a:endParaRPr>
          </a:p>
        </p:txBody>
      </p:sp>
      <p:sp>
        <p:nvSpPr>
          <p:cNvPr id="9" name="object 5"/>
          <p:cNvSpPr txBox="1"/>
          <p:nvPr userDrawn="1"/>
        </p:nvSpPr>
        <p:spPr>
          <a:xfrm>
            <a:off x="1298447" y="7112000"/>
            <a:ext cx="3676015" cy="127000"/>
          </a:xfrm>
          <a:prstGeom prst="rect">
            <a:avLst/>
          </a:prstGeom>
        </p:spPr>
        <p:txBody>
          <a:bodyPr vert="horz" wrap="square" lIns="0" tIns="0" rIns="0" bIns="0" rtlCol="0">
            <a:spAutoFit/>
          </a:bodyPr>
          <a:lstStyle/>
          <a:p>
            <a:pPr marL="12700">
              <a:lnSpc>
                <a:spcPct val="100000"/>
              </a:lnSpc>
            </a:pPr>
            <a:r>
              <a:rPr sz="800" spc="-20" dirty="0">
                <a:solidFill>
                  <a:srgbClr val="006BA6"/>
                </a:solidFill>
                <a:latin typeface="Arial"/>
                <a:cs typeface="Arial"/>
              </a:rPr>
              <a:t>S</a:t>
            </a:r>
            <a:r>
              <a:rPr sz="800" spc="-15" dirty="0">
                <a:solidFill>
                  <a:srgbClr val="006BA6"/>
                </a:solidFill>
                <a:latin typeface="Arial"/>
                <a:cs typeface="Arial"/>
              </a:rPr>
              <a:t>O</a:t>
            </a:r>
            <a:r>
              <a:rPr sz="800" spc="-5" dirty="0">
                <a:solidFill>
                  <a:srgbClr val="006BA6"/>
                </a:solidFill>
                <a:latin typeface="Arial"/>
                <a:cs typeface="Arial"/>
              </a:rPr>
              <a:t>U</a:t>
            </a:r>
            <a:r>
              <a:rPr sz="800" spc="-20" dirty="0">
                <a:solidFill>
                  <a:srgbClr val="006BA6"/>
                </a:solidFill>
                <a:latin typeface="Arial"/>
                <a:cs typeface="Arial"/>
              </a:rPr>
              <a:t>R</a:t>
            </a:r>
            <a:r>
              <a:rPr sz="800" spc="-10" dirty="0">
                <a:solidFill>
                  <a:srgbClr val="006BA6"/>
                </a:solidFill>
                <a:latin typeface="Arial"/>
                <a:cs typeface="Arial"/>
              </a:rPr>
              <a:t>C</a:t>
            </a:r>
            <a:r>
              <a:rPr sz="800" spc="-30" dirty="0">
                <a:solidFill>
                  <a:srgbClr val="006BA6"/>
                </a:solidFill>
                <a:latin typeface="Arial"/>
                <a:cs typeface="Arial"/>
              </a:rPr>
              <a:t>E</a:t>
            </a:r>
            <a:r>
              <a:rPr sz="800" spc="-10" dirty="0">
                <a:solidFill>
                  <a:srgbClr val="006BA6"/>
                </a:solidFill>
                <a:latin typeface="Arial"/>
                <a:cs typeface="Arial"/>
              </a:rPr>
              <a:t>:</a:t>
            </a:r>
            <a:r>
              <a:rPr sz="800" spc="-15" dirty="0">
                <a:solidFill>
                  <a:srgbClr val="006BA6"/>
                </a:solidFill>
                <a:latin typeface="Arial"/>
                <a:cs typeface="Arial"/>
              </a:rPr>
              <a:t> K</a:t>
            </a:r>
            <a:r>
              <a:rPr sz="800" spc="-10" dirty="0">
                <a:solidFill>
                  <a:srgbClr val="006BA6"/>
                </a:solidFill>
                <a:latin typeface="Arial"/>
                <a:cs typeface="Arial"/>
              </a:rPr>
              <a:t>a</a:t>
            </a:r>
            <a:r>
              <a:rPr sz="800" spc="-5" dirty="0">
                <a:solidFill>
                  <a:srgbClr val="006BA6"/>
                </a:solidFill>
                <a:latin typeface="Arial"/>
                <a:cs typeface="Arial"/>
              </a:rPr>
              <a:t>ise</a:t>
            </a:r>
            <a:r>
              <a:rPr sz="800" spc="-10" dirty="0">
                <a:solidFill>
                  <a:srgbClr val="006BA6"/>
                </a:solidFill>
                <a:latin typeface="Arial"/>
                <a:cs typeface="Arial"/>
              </a:rPr>
              <a:t>r</a:t>
            </a:r>
            <a:r>
              <a:rPr sz="800" spc="-15" dirty="0">
                <a:solidFill>
                  <a:srgbClr val="006BA6"/>
                </a:solidFill>
                <a:latin typeface="Arial"/>
                <a:cs typeface="Arial"/>
              </a:rPr>
              <a:t> </a:t>
            </a:r>
            <a:r>
              <a:rPr sz="800" spc="-30" dirty="0">
                <a:solidFill>
                  <a:srgbClr val="006BA6"/>
                </a:solidFill>
                <a:latin typeface="Arial"/>
                <a:cs typeface="Arial"/>
              </a:rPr>
              <a:t>P</a:t>
            </a:r>
            <a:r>
              <a:rPr sz="800" spc="-5" dirty="0">
                <a:solidFill>
                  <a:srgbClr val="006BA6"/>
                </a:solidFill>
                <a:latin typeface="Arial"/>
                <a:cs typeface="Arial"/>
              </a:rPr>
              <a:t>e</a:t>
            </a:r>
            <a:r>
              <a:rPr sz="800" spc="0" dirty="0">
                <a:solidFill>
                  <a:srgbClr val="006BA6"/>
                </a:solidFill>
                <a:latin typeface="Arial"/>
                <a:cs typeface="Arial"/>
              </a:rPr>
              <a:t>r</a:t>
            </a:r>
            <a:r>
              <a:rPr sz="800" spc="-10" dirty="0">
                <a:solidFill>
                  <a:srgbClr val="006BA6"/>
                </a:solidFill>
                <a:latin typeface="Arial"/>
                <a:cs typeface="Arial"/>
              </a:rPr>
              <a:t>man</a:t>
            </a:r>
            <a:r>
              <a:rPr sz="800" spc="-5" dirty="0">
                <a:solidFill>
                  <a:srgbClr val="006BA6"/>
                </a:solidFill>
                <a:latin typeface="Arial"/>
                <a:cs typeface="Arial"/>
              </a:rPr>
              <a:t>e</a:t>
            </a:r>
            <a:r>
              <a:rPr sz="800" spc="-15" dirty="0">
                <a:solidFill>
                  <a:srgbClr val="006BA6"/>
                </a:solidFill>
                <a:latin typeface="Arial"/>
                <a:cs typeface="Arial"/>
              </a:rPr>
              <a:t>nt</a:t>
            </a:r>
            <a:r>
              <a:rPr sz="800" spc="20" dirty="0">
                <a:solidFill>
                  <a:srgbClr val="006BA6"/>
                </a:solidFill>
                <a:latin typeface="Arial"/>
                <a:cs typeface="Arial"/>
              </a:rPr>
              <a:t>e—</a:t>
            </a:r>
            <a:r>
              <a:rPr sz="800" spc="-5" dirty="0">
                <a:solidFill>
                  <a:srgbClr val="006BA6"/>
                </a:solidFill>
                <a:latin typeface="Arial"/>
                <a:cs typeface="Arial"/>
              </a:rPr>
              <a:t>No</a:t>
            </a:r>
            <a:r>
              <a:rPr sz="800" spc="20" dirty="0">
                <a:solidFill>
                  <a:srgbClr val="006BA6"/>
                </a:solidFill>
                <a:latin typeface="Arial"/>
                <a:cs typeface="Arial"/>
              </a:rPr>
              <a:t>r</a:t>
            </a:r>
            <a:r>
              <a:rPr sz="800" spc="-5" dirty="0">
                <a:solidFill>
                  <a:srgbClr val="006BA6"/>
                </a:solidFill>
                <a:latin typeface="Arial"/>
                <a:cs typeface="Arial"/>
              </a:rPr>
              <a:t>the</a:t>
            </a:r>
            <a:r>
              <a:rPr sz="800" spc="0" dirty="0">
                <a:solidFill>
                  <a:srgbClr val="006BA6"/>
                </a:solidFill>
                <a:latin typeface="Arial"/>
                <a:cs typeface="Arial"/>
              </a:rPr>
              <a:t>r</a:t>
            </a:r>
            <a:r>
              <a:rPr sz="800" spc="-10" dirty="0">
                <a:solidFill>
                  <a:srgbClr val="006BA6"/>
                </a:solidFill>
                <a:latin typeface="Arial"/>
                <a:cs typeface="Arial"/>
              </a:rPr>
              <a:t>n</a:t>
            </a:r>
            <a:r>
              <a:rPr sz="800" spc="-15" dirty="0">
                <a:solidFill>
                  <a:srgbClr val="006BA6"/>
                </a:solidFill>
                <a:latin typeface="Arial"/>
                <a:cs typeface="Arial"/>
              </a:rPr>
              <a:t> </a:t>
            </a:r>
            <a:r>
              <a:rPr sz="800" spc="-10" dirty="0">
                <a:solidFill>
                  <a:srgbClr val="006BA6"/>
                </a:solidFill>
                <a:latin typeface="Arial"/>
                <a:cs typeface="Arial"/>
              </a:rPr>
              <a:t>Cal</a:t>
            </a:r>
            <a:r>
              <a:rPr sz="800" dirty="0">
                <a:solidFill>
                  <a:srgbClr val="006BA6"/>
                </a:solidFill>
                <a:latin typeface="Arial"/>
                <a:cs typeface="Arial"/>
              </a:rPr>
              <a:t>i</a:t>
            </a:r>
            <a:r>
              <a:rPr sz="800" spc="-10" dirty="0">
                <a:solidFill>
                  <a:srgbClr val="006BA6"/>
                </a:solidFill>
                <a:latin typeface="Arial"/>
                <a:cs typeface="Arial"/>
              </a:rPr>
              <a:t>f</a:t>
            </a:r>
            <a:r>
              <a:rPr sz="800" spc="-5" dirty="0">
                <a:solidFill>
                  <a:srgbClr val="006BA6"/>
                </a:solidFill>
                <a:latin typeface="Arial"/>
                <a:cs typeface="Arial"/>
              </a:rPr>
              <a:t>o</a:t>
            </a:r>
            <a:r>
              <a:rPr sz="800" spc="0" dirty="0">
                <a:solidFill>
                  <a:srgbClr val="006BA6"/>
                </a:solidFill>
                <a:latin typeface="Arial"/>
                <a:cs typeface="Arial"/>
              </a:rPr>
              <a:t>r</a:t>
            </a:r>
            <a:r>
              <a:rPr sz="800" spc="-10" dirty="0">
                <a:solidFill>
                  <a:srgbClr val="006BA6"/>
                </a:solidFill>
                <a:latin typeface="Arial"/>
                <a:cs typeface="Arial"/>
              </a:rPr>
              <a:t>nia</a:t>
            </a:r>
            <a:r>
              <a:rPr sz="800" spc="-15" dirty="0">
                <a:solidFill>
                  <a:srgbClr val="006BA6"/>
                </a:solidFill>
                <a:latin typeface="Arial"/>
                <a:cs typeface="Arial"/>
              </a:rPr>
              <a:t> </a:t>
            </a:r>
            <a:r>
              <a:rPr sz="800" spc="-10" dirty="0">
                <a:solidFill>
                  <a:srgbClr val="006BA6"/>
                </a:solidFill>
                <a:latin typeface="Arial"/>
                <a:cs typeface="Arial"/>
              </a:rPr>
              <a:t>Can</a:t>
            </a:r>
            <a:r>
              <a:rPr sz="800" spc="0" dirty="0">
                <a:solidFill>
                  <a:srgbClr val="006BA6"/>
                </a:solidFill>
                <a:latin typeface="Arial"/>
                <a:cs typeface="Arial"/>
              </a:rPr>
              <a:t>c</a:t>
            </a:r>
            <a:r>
              <a:rPr sz="800" spc="-5" dirty="0">
                <a:solidFill>
                  <a:srgbClr val="006BA6"/>
                </a:solidFill>
                <a:latin typeface="Arial"/>
                <a:cs typeface="Arial"/>
              </a:rPr>
              <a:t>e</a:t>
            </a:r>
            <a:r>
              <a:rPr sz="800" spc="-10" dirty="0">
                <a:solidFill>
                  <a:srgbClr val="006BA6"/>
                </a:solidFill>
                <a:latin typeface="Arial"/>
                <a:cs typeface="Arial"/>
              </a:rPr>
              <a:t>r</a:t>
            </a:r>
            <a:r>
              <a:rPr sz="800" spc="-15" dirty="0">
                <a:solidFill>
                  <a:srgbClr val="006BA6"/>
                </a:solidFill>
                <a:latin typeface="Arial"/>
                <a:cs typeface="Arial"/>
              </a:rPr>
              <a:t> </a:t>
            </a:r>
            <a:r>
              <a:rPr sz="800" spc="-20" dirty="0">
                <a:solidFill>
                  <a:srgbClr val="006BA6"/>
                </a:solidFill>
                <a:latin typeface="Arial"/>
                <a:cs typeface="Arial"/>
              </a:rPr>
              <a:t>R</a:t>
            </a:r>
            <a:r>
              <a:rPr sz="800" spc="-5" dirty="0">
                <a:solidFill>
                  <a:srgbClr val="006BA6"/>
                </a:solidFill>
                <a:latin typeface="Arial"/>
                <a:cs typeface="Arial"/>
              </a:rPr>
              <a:t>e</a:t>
            </a:r>
            <a:r>
              <a:rPr sz="800" spc="-10" dirty="0">
                <a:solidFill>
                  <a:srgbClr val="006BA6"/>
                </a:solidFill>
                <a:latin typeface="Arial"/>
                <a:cs typeface="Arial"/>
              </a:rPr>
              <a:t>g</a:t>
            </a:r>
            <a:r>
              <a:rPr sz="800" dirty="0">
                <a:solidFill>
                  <a:srgbClr val="006BA6"/>
                </a:solidFill>
                <a:latin typeface="Arial"/>
                <a:cs typeface="Arial"/>
              </a:rPr>
              <a:t>i</a:t>
            </a:r>
            <a:r>
              <a:rPr sz="800" spc="-10" dirty="0">
                <a:solidFill>
                  <a:srgbClr val="006BA6"/>
                </a:solidFill>
                <a:latin typeface="Arial"/>
                <a:cs typeface="Arial"/>
              </a:rPr>
              <a:t>s</a:t>
            </a:r>
            <a:r>
              <a:rPr sz="800" spc="-5" dirty="0">
                <a:solidFill>
                  <a:srgbClr val="006BA6"/>
                </a:solidFill>
                <a:latin typeface="Arial"/>
                <a:cs typeface="Arial"/>
              </a:rPr>
              <a:t>t</a:t>
            </a:r>
            <a:r>
              <a:rPr sz="800" spc="20" dirty="0">
                <a:solidFill>
                  <a:srgbClr val="006BA6"/>
                </a:solidFill>
                <a:latin typeface="Arial"/>
                <a:cs typeface="Arial"/>
              </a:rPr>
              <a:t>r</a:t>
            </a:r>
            <a:r>
              <a:rPr sz="800" spc="-10" dirty="0">
                <a:solidFill>
                  <a:srgbClr val="006BA6"/>
                </a:solidFill>
                <a:latin typeface="Arial"/>
                <a:cs typeface="Arial"/>
              </a:rPr>
              <a:t>y</a:t>
            </a:r>
            <a:r>
              <a:rPr sz="800" spc="-15" dirty="0">
                <a:solidFill>
                  <a:srgbClr val="006BA6"/>
                </a:solidFill>
                <a:latin typeface="Arial"/>
                <a:cs typeface="Arial"/>
              </a:rPr>
              <a:t> </a:t>
            </a:r>
            <a:r>
              <a:rPr sz="800" spc="-20" dirty="0">
                <a:solidFill>
                  <a:srgbClr val="006BA6"/>
                </a:solidFill>
                <a:latin typeface="Arial"/>
                <a:cs typeface="Arial"/>
              </a:rPr>
              <a:t>(</a:t>
            </a:r>
            <a:r>
              <a:rPr lang="en-US" sz="800" spc="0" dirty="0">
                <a:solidFill>
                  <a:srgbClr val="006BA6"/>
                </a:solidFill>
                <a:latin typeface="Arial"/>
                <a:cs typeface="Arial"/>
              </a:rPr>
              <a:t>09/14/2017</a:t>
            </a:r>
            <a:r>
              <a:rPr sz="800" spc="-10" dirty="0">
                <a:solidFill>
                  <a:srgbClr val="006BA6"/>
                </a:solidFill>
                <a:latin typeface="Arial"/>
                <a:cs typeface="Arial"/>
              </a:rPr>
              <a:t>)</a:t>
            </a:r>
            <a:endParaRPr sz="800" dirty="0">
              <a:latin typeface="Arial"/>
              <a:cs typeface="Arial"/>
            </a:endParaRPr>
          </a:p>
        </p:txBody>
      </p:sp>
      <p:graphicFrame>
        <p:nvGraphicFramePr>
          <p:cNvPr id="12" name="Table 11"/>
          <p:cNvGraphicFramePr>
            <a:graphicFrameLocks noGrp="1"/>
          </p:cNvGraphicFramePr>
          <p:nvPr userDrawn="1">
            <p:extLst>
              <p:ext uri="{D42A27DB-BD31-4B8C-83A1-F6EECF244321}">
                <p14:modId xmlns:p14="http://schemas.microsoft.com/office/powerpoint/2010/main" val="1738934894"/>
              </p:ext>
            </p:extLst>
          </p:nvPr>
        </p:nvGraphicFramePr>
        <p:xfrm>
          <a:off x="1298819" y="865706"/>
          <a:ext cx="6295376" cy="6193176"/>
        </p:xfrm>
        <a:graphic>
          <a:graphicData uri="http://schemas.openxmlformats.org/drawingml/2006/table">
            <a:tbl>
              <a:tblPr firstRow="1" firstCol="1" bandRow="1">
                <a:tableStyleId>{7DF18680-E054-41AD-8BC1-D1AEF772440D}</a:tableStyleId>
              </a:tblPr>
              <a:tblGrid>
                <a:gridCol w="1799036">
                  <a:extLst>
                    <a:ext uri="{9D8B030D-6E8A-4147-A177-3AD203B41FA5}">
                      <a16:colId xmlns:a16="http://schemas.microsoft.com/office/drawing/2014/main" val="20000"/>
                    </a:ext>
                  </a:extLst>
                </a:gridCol>
                <a:gridCol w="749390">
                  <a:extLst>
                    <a:ext uri="{9D8B030D-6E8A-4147-A177-3AD203B41FA5}">
                      <a16:colId xmlns:a16="http://schemas.microsoft.com/office/drawing/2014/main" val="20001"/>
                    </a:ext>
                  </a:extLst>
                </a:gridCol>
                <a:gridCol w="749390">
                  <a:extLst>
                    <a:ext uri="{9D8B030D-6E8A-4147-A177-3AD203B41FA5}">
                      <a16:colId xmlns:a16="http://schemas.microsoft.com/office/drawing/2014/main" val="20002"/>
                    </a:ext>
                  </a:extLst>
                </a:gridCol>
                <a:gridCol w="749390">
                  <a:extLst>
                    <a:ext uri="{9D8B030D-6E8A-4147-A177-3AD203B41FA5}">
                      <a16:colId xmlns:a16="http://schemas.microsoft.com/office/drawing/2014/main" val="20003"/>
                    </a:ext>
                  </a:extLst>
                </a:gridCol>
                <a:gridCol w="749390">
                  <a:extLst>
                    <a:ext uri="{9D8B030D-6E8A-4147-A177-3AD203B41FA5}">
                      <a16:colId xmlns:a16="http://schemas.microsoft.com/office/drawing/2014/main" val="20004"/>
                    </a:ext>
                  </a:extLst>
                </a:gridCol>
                <a:gridCol w="749390">
                  <a:extLst>
                    <a:ext uri="{9D8B030D-6E8A-4147-A177-3AD203B41FA5}">
                      <a16:colId xmlns:a16="http://schemas.microsoft.com/office/drawing/2014/main" val="20005"/>
                    </a:ext>
                  </a:extLst>
                </a:gridCol>
                <a:gridCol w="749390">
                  <a:extLst>
                    <a:ext uri="{9D8B030D-6E8A-4147-A177-3AD203B41FA5}">
                      <a16:colId xmlns:a16="http://schemas.microsoft.com/office/drawing/2014/main" val="20006"/>
                    </a:ext>
                  </a:extLst>
                </a:gridCol>
              </a:tblGrid>
              <a:tr h="0">
                <a:tc>
                  <a:txBody>
                    <a:bodyPr/>
                    <a:lstStyle/>
                    <a:p>
                      <a:pPr marL="0" marR="0" algn="ctr">
                        <a:lnSpc>
                          <a:spcPct val="107000"/>
                        </a:lnSpc>
                        <a:spcBef>
                          <a:spcPts val="0"/>
                        </a:spcBef>
                        <a:spcAft>
                          <a:spcPts val="0"/>
                        </a:spcAft>
                      </a:pPr>
                      <a:r>
                        <a:rPr lang="en-US" sz="1000" b="1" i="0" dirty="0">
                          <a:effectLst/>
                          <a:latin typeface="Arial" charset="0"/>
                          <a:ea typeface="Arial" charset="0"/>
                          <a:cs typeface="Arial" charset="0"/>
                        </a:rPr>
                        <a:t>PRIMARY SITE OR TYPE</a:t>
                      </a:r>
                    </a:p>
                  </a:txBody>
                  <a:tcPr marL="64008" marR="64008" marT="27432" marB="27432" anchor="b">
                    <a:lnB w="38100" cmpd="sng">
                      <a:noFill/>
                    </a:lnB>
                    <a:solidFill>
                      <a:srgbClr val="016BA6"/>
                    </a:solidFill>
                  </a:tcPr>
                </a:tc>
                <a:tc>
                  <a:txBody>
                    <a:bodyPr/>
                    <a:lstStyle/>
                    <a:p>
                      <a:pPr marL="0" marR="0" algn="r">
                        <a:lnSpc>
                          <a:spcPct val="107000"/>
                        </a:lnSpc>
                        <a:spcBef>
                          <a:spcPts val="0"/>
                        </a:spcBef>
                        <a:spcAft>
                          <a:spcPts val="0"/>
                        </a:spcAft>
                      </a:pPr>
                      <a:r>
                        <a:rPr lang="en-US" sz="1000" b="1" i="0" dirty="0">
                          <a:effectLst/>
                          <a:latin typeface="Arial" charset="0"/>
                          <a:ea typeface="Arial" charset="0"/>
                          <a:cs typeface="Arial" charset="0"/>
                        </a:rPr>
                        <a:t>2012</a:t>
                      </a:r>
                    </a:p>
                  </a:txBody>
                  <a:tcPr marL="64008" marR="64008" marT="27432" marB="27432" anchor="b">
                    <a:lnB w="38100" cmpd="sng">
                      <a:noFill/>
                    </a:lnB>
                    <a:solidFill>
                      <a:srgbClr val="016BA6"/>
                    </a:solidFill>
                  </a:tcPr>
                </a:tc>
                <a:tc>
                  <a:txBody>
                    <a:bodyPr/>
                    <a:lstStyle/>
                    <a:p>
                      <a:pPr marL="0" marR="0" algn="r">
                        <a:lnSpc>
                          <a:spcPct val="107000"/>
                        </a:lnSpc>
                        <a:spcBef>
                          <a:spcPts val="0"/>
                        </a:spcBef>
                        <a:spcAft>
                          <a:spcPts val="0"/>
                        </a:spcAft>
                      </a:pPr>
                      <a:r>
                        <a:rPr lang="en-US" sz="1000" b="1" i="0" dirty="0">
                          <a:effectLst/>
                          <a:latin typeface="Arial" charset="0"/>
                          <a:ea typeface="Arial" charset="0"/>
                          <a:cs typeface="Arial" charset="0"/>
                        </a:rPr>
                        <a:t>2013</a:t>
                      </a:r>
                    </a:p>
                  </a:txBody>
                  <a:tcPr marL="64008" marR="64008" marT="27432" marB="27432" anchor="b">
                    <a:lnB w="38100" cmpd="sng">
                      <a:noFill/>
                    </a:lnB>
                    <a:solidFill>
                      <a:srgbClr val="016BA6"/>
                    </a:solidFill>
                  </a:tcPr>
                </a:tc>
                <a:tc>
                  <a:txBody>
                    <a:bodyPr/>
                    <a:lstStyle/>
                    <a:p>
                      <a:pPr marL="0" marR="0" algn="r">
                        <a:lnSpc>
                          <a:spcPct val="107000"/>
                        </a:lnSpc>
                        <a:spcBef>
                          <a:spcPts val="0"/>
                        </a:spcBef>
                        <a:spcAft>
                          <a:spcPts val="0"/>
                        </a:spcAft>
                      </a:pPr>
                      <a:r>
                        <a:rPr lang="en-US" sz="1000" b="1" i="0" dirty="0">
                          <a:effectLst/>
                          <a:latin typeface="Arial" charset="0"/>
                          <a:ea typeface="Arial" charset="0"/>
                          <a:cs typeface="Arial" charset="0"/>
                        </a:rPr>
                        <a:t>2014</a:t>
                      </a:r>
                    </a:p>
                  </a:txBody>
                  <a:tcPr marL="64008" marR="64008" marT="27432" marB="27432" anchor="b">
                    <a:lnB w="38100" cmpd="sng">
                      <a:noFill/>
                    </a:lnB>
                    <a:solidFill>
                      <a:srgbClr val="016BA6"/>
                    </a:solidFill>
                  </a:tcPr>
                </a:tc>
                <a:tc>
                  <a:txBody>
                    <a:bodyPr/>
                    <a:lstStyle/>
                    <a:p>
                      <a:pPr marL="0" marR="0" algn="r">
                        <a:lnSpc>
                          <a:spcPct val="107000"/>
                        </a:lnSpc>
                        <a:spcBef>
                          <a:spcPts val="0"/>
                        </a:spcBef>
                        <a:spcAft>
                          <a:spcPts val="0"/>
                        </a:spcAft>
                      </a:pPr>
                      <a:r>
                        <a:rPr lang="en-US" sz="1000" b="1" i="0" dirty="0">
                          <a:effectLst/>
                          <a:latin typeface="Arial" charset="0"/>
                          <a:ea typeface="Arial" charset="0"/>
                          <a:cs typeface="Arial" charset="0"/>
                        </a:rPr>
                        <a:t>2015</a:t>
                      </a:r>
                    </a:p>
                  </a:txBody>
                  <a:tcPr marL="64008" marR="64008" marT="27432" marB="27432" anchor="b">
                    <a:lnB w="38100" cmpd="sng">
                      <a:noFill/>
                    </a:lnB>
                    <a:solidFill>
                      <a:srgbClr val="016BA6"/>
                    </a:solidFill>
                  </a:tcPr>
                </a:tc>
                <a:tc>
                  <a:txBody>
                    <a:bodyPr/>
                    <a:lstStyle/>
                    <a:p>
                      <a:pPr marL="0" marR="0" algn="r">
                        <a:lnSpc>
                          <a:spcPct val="107000"/>
                        </a:lnSpc>
                        <a:spcBef>
                          <a:spcPts val="0"/>
                        </a:spcBef>
                        <a:spcAft>
                          <a:spcPts val="0"/>
                        </a:spcAft>
                      </a:pPr>
                      <a:r>
                        <a:rPr lang="en-US" sz="1000" b="1" i="0" dirty="0">
                          <a:effectLst/>
                          <a:latin typeface="Arial" charset="0"/>
                          <a:ea typeface="Arial" charset="0"/>
                          <a:cs typeface="Arial" charset="0"/>
                        </a:rPr>
                        <a:t>2016</a:t>
                      </a:r>
                    </a:p>
                  </a:txBody>
                  <a:tcPr marL="64008" marR="64008" marT="27432" marB="27432" anchor="b">
                    <a:lnB w="38100" cmpd="sng">
                      <a:noFill/>
                    </a:lnB>
                    <a:solidFill>
                      <a:srgbClr val="016BA6"/>
                    </a:solidFill>
                  </a:tcPr>
                </a:tc>
                <a:tc>
                  <a:txBody>
                    <a:bodyPr/>
                    <a:lstStyle/>
                    <a:p>
                      <a:pPr marL="0" marR="0" algn="r">
                        <a:lnSpc>
                          <a:spcPct val="107000"/>
                        </a:lnSpc>
                        <a:spcBef>
                          <a:spcPts val="0"/>
                        </a:spcBef>
                        <a:spcAft>
                          <a:spcPts val="0"/>
                        </a:spcAft>
                      </a:pPr>
                      <a:r>
                        <a:rPr lang="en-US" sz="1000" b="1" i="0" dirty="0">
                          <a:effectLst/>
                          <a:latin typeface="Arial" charset="0"/>
                          <a:ea typeface="Arial" charset="0"/>
                          <a:cs typeface="Arial" charset="0"/>
                        </a:rPr>
                        <a:t>Total</a:t>
                      </a:r>
                    </a:p>
                  </a:txBody>
                  <a:tcPr marL="64008" marR="64008" marT="27432" marB="27432" anchor="b">
                    <a:lnB w="38100" cmpd="sng">
                      <a:noFill/>
                    </a:lnB>
                    <a:solidFill>
                      <a:srgbClr val="016BA6"/>
                    </a:solidFill>
                  </a:tcPr>
                </a:tc>
                <a:extLst>
                  <a:ext uri="{0D108BD9-81ED-4DB2-BD59-A6C34878D82A}">
                    <a16:rowId xmlns:a16="http://schemas.microsoft.com/office/drawing/2014/main" val="10000"/>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BREAST</a:t>
                      </a:r>
                      <a:endParaRPr lang="en-US" sz="1000" b="0" dirty="0">
                        <a:solidFill>
                          <a:schemeClr val="bg2">
                            <a:lumMod val="25000"/>
                          </a:schemeClr>
                        </a:solidFill>
                        <a:effectLst/>
                        <a:latin typeface="+mj-lt"/>
                        <a:ea typeface="Calibri" charset="0"/>
                        <a:cs typeface="Times New Roman" charset="0"/>
                      </a:endParaRPr>
                    </a:p>
                  </a:txBody>
                  <a:tcPr marL="64771" marR="64771" marT="0" marB="0" anchor="b">
                    <a:lnT w="38100" cmpd="sng">
                      <a:noFill/>
                    </a:lnT>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3,745</a:t>
                      </a:r>
                      <a:endParaRPr lang="en-US" sz="1000" dirty="0">
                        <a:solidFill>
                          <a:schemeClr val="bg2">
                            <a:lumMod val="25000"/>
                          </a:schemeClr>
                        </a:solidFill>
                        <a:effectLst/>
                        <a:latin typeface="+mj-lt"/>
                        <a:ea typeface="Calibri" charset="0"/>
                        <a:cs typeface="Times New Roman" charset="0"/>
                      </a:endParaRPr>
                    </a:p>
                  </a:txBody>
                  <a:tcPr marL="64771" marR="64771" marT="0" marB="0" anchor="b">
                    <a:lnT w="38100" cmpd="sng">
                      <a:noFill/>
                    </a:lnT>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3,876</a:t>
                      </a:r>
                      <a:endParaRPr lang="en-US" sz="1000" dirty="0">
                        <a:solidFill>
                          <a:schemeClr val="bg2">
                            <a:lumMod val="25000"/>
                          </a:schemeClr>
                        </a:solidFill>
                        <a:effectLst/>
                        <a:latin typeface="+mj-lt"/>
                        <a:ea typeface="Calibri" charset="0"/>
                        <a:cs typeface="Times New Roman" charset="0"/>
                      </a:endParaRPr>
                    </a:p>
                  </a:txBody>
                  <a:tcPr marL="64771" marR="64771" marT="0" marB="0" anchor="b">
                    <a:lnT w="38100" cmpd="sng">
                      <a:noFill/>
                    </a:lnT>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3,748</a:t>
                      </a:r>
                      <a:endParaRPr lang="en-US" sz="1000" dirty="0">
                        <a:solidFill>
                          <a:schemeClr val="bg2">
                            <a:lumMod val="25000"/>
                          </a:schemeClr>
                        </a:solidFill>
                        <a:effectLst/>
                        <a:latin typeface="+mj-lt"/>
                        <a:ea typeface="Calibri" charset="0"/>
                        <a:cs typeface="Times New Roman" charset="0"/>
                      </a:endParaRPr>
                    </a:p>
                  </a:txBody>
                  <a:tcPr marL="64771" marR="64771" marT="0" marB="0" anchor="b">
                    <a:lnT w="38100" cmpd="sng">
                      <a:noFill/>
                    </a:lnT>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3,928</a:t>
                      </a:r>
                      <a:endParaRPr lang="en-US" sz="1000" dirty="0">
                        <a:solidFill>
                          <a:schemeClr val="bg2">
                            <a:lumMod val="25000"/>
                          </a:schemeClr>
                        </a:solidFill>
                        <a:effectLst/>
                        <a:latin typeface="+mj-lt"/>
                        <a:ea typeface="Calibri" charset="0"/>
                        <a:cs typeface="Times New Roman" charset="0"/>
                      </a:endParaRPr>
                    </a:p>
                  </a:txBody>
                  <a:tcPr marL="64771" marR="64771" marT="0" marB="0" anchor="b">
                    <a:lnT w="38100" cmpd="sng">
                      <a:noFill/>
                    </a:lnT>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3,794</a:t>
                      </a:r>
                      <a:endParaRPr lang="en-US" sz="1000" dirty="0">
                        <a:solidFill>
                          <a:schemeClr val="bg2">
                            <a:lumMod val="25000"/>
                          </a:schemeClr>
                        </a:solidFill>
                        <a:effectLst/>
                        <a:latin typeface="+mj-lt"/>
                        <a:ea typeface="Calibri" charset="0"/>
                        <a:cs typeface="Times New Roman" charset="0"/>
                      </a:endParaRPr>
                    </a:p>
                  </a:txBody>
                  <a:tcPr marL="64771" marR="64771" marT="0" marB="0" anchor="b">
                    <a:lnT w="38100" cmpd="sng">
                      <a:noFill/>
                    </a:lnT>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19,091</a:t>
                      </a:r>
                      <a:endParaRPr lang="en-US" sz="1000" dirty="0">
                        <a:solidFill>
                          <a:schemeClr val="bg2">
                            <a:lumMod val="25000"/>
                          </a:schemeClr>
                        </a:solidFill>
                        <a:effectLst/>
                        <a:latin typeface="+mj-lt"/>
                        <a:ea typeface="Calibri" charset="0"/>
                        <a:cs typeface="Times New Roman" charset="0"/>
                      </a:endParaRPr>
                    </a:p>
                  </a:txBody>
                  <a:tcPr marL="64771" marR="64771" marT="0" marB="0" anchor="b">
                    <a:lnT w="38100" cmpd="sng">
                      <a:noFill/>
                    </a:lnT>
                    <a:solidFill>
                      <a:srgbClr val="D8EFFB"/>
                    </a:solidFill>
                  </a:tcPr>
                </a:tc>
                <a:extLst>
                  <a:ext uri="{0D108BD9-81ED-4DB2-BD59-A6C34878D82A}">
                    <a16:rowId xmlns:a16="http://schemas.microsoft.com/office/drawing/2014/main" val="10001"/>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MELANOMA</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1,759</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2,023</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2,265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2,475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2,519</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11,041</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02"/>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PROSTATE</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2,608</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2,436</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1,415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1,705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1,712</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9,876</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03"/>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LUNG/BRONCHUS</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1,685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1,749</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1,764</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1,778</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1,638</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8,614</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04"/>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COLORECTAL</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1,530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1,554</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1,677</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1,635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1,619</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8,015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05"/>
                  </a:ext>
                </a:extLst>
              </a:tr>
              <a:tr h="179916">
                <a:tc>
                  <a:txBody>
                    <a:bodyPr/>
                    <a:lstStyle/>
                    <a:p>
                      <a:pPr marL="0" marR="0" algn="r">
                        <a:lnSpc>
                          <a:spcPct val="107000"/>
                        </a:lnSpc>
                        <a:spcBef>
                          <a:spcPts val="0"/>
                        </a:spcBef>
                        <a:spcAft>
                          <a:spcPts val="0"/>
                        </a:spcAft>
                      </a:pPr>
                      <a:r>
                        <a:rPr lang="en-US" sz="1000" b="0">
                          <a:solidFill>
                            <a:schemeClr val="bg2">
                              <a:lumMod val="25000"/>
                            </a:schemeClr>
                          </a:solidFill>
                          <a:effectLst/>
                          <a:latin typeface="+mj-lt"/>
                        </a:rPr>
                        <a:t>URINARY BLADDER</a:t>
                      </a:r>
                      <a:endParaRPr lang="en-US" sz="1000" b="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791</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841</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865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893</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893</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4,283</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06"/>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NON-HOD LYMPHOMA</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743</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725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850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829</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830</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3,977</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07"/>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CORPUS UTERI</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696</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648</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758</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739</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802</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3,643</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08"/>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KIDNEY/RENAL PELVIS</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585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602</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579</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705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701</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3,172</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09"/>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BRAIN/OTHER NERVOUS</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661</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691</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740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645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563</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3,300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10"/>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PANCREAS</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486</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475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502</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508</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496</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2,467</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11"/>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ORAL CAVITY/PHARYNX</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445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465</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508</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517</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485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2,420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12"/>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ALL LEUKEMIA</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483</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529</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528</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479</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481</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2,500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13"/>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THYROID</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415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393</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411</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474</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437</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2,130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14"/>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LIVER/INT. BILE DUCT</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307</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370</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446</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423</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346</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1,892</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15"/>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STOMACH</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258</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247</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296</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293</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304</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1,398</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16"/>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OVARY</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293</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246</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300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280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262</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1,381</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17"/>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MYELOMA</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250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243</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257</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268</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236</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1,254</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18"/>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SOFT TISSUE/HEART</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136</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161</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148</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147</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164</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756</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19"/>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ESOPHAGUS</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168</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150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165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184</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163</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830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20"/>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ANUS/ANAL CANAL</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150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164</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180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186</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162</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842</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21"/>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VULVA</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151</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162</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169</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150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139</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771</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22"/>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TESTIS</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94</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105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120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131</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119</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569</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23"/>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HODGKIN LYMPHOMA</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73</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83</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116</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87</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109</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468</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24"/>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OTHER ENDOCRINE</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160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176</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156</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156</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107</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755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25"/>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CERVIX UTERI</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96</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86</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93</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90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102</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467</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26"/>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OTHER SKIN</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79</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83</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97</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114</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96</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469</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27"/>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SMALL INTESTINE</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74</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78</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82</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87</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89</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410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28"/>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OTHER BILIARY</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62</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67</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a:solidFill>
                            <a:schemeClr val="bg2">
                              <a:lumMod val="25000"/>
                            </a:schemeClr>
                          </a:solidFill>
                          <a:effectLst/>
                          <a:latin typeface="+mj-lt"/>
                        </a:rPr>
                        <a:t>74</a:t>
                      </a:r>
                      <a:endParaRPr lang="en-US" sz="100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58</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79</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340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29"/>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LARYNX</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77</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81</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70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92</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75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395</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30"/>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ILL-DEFINED</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658</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644</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568</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520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430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2,820</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31"/>
                  </a:ext>
                </a:extLst>
              </a:tr>
              <a:tr h="179916">
                <a:tc>
                  <a:txBody>
                    <a:bodyPr/>
                    <a:lstStyle/>
                    <a:p>
                      <a:pPr marL="0" marR="0" algn="r">
                        <a:lnSpc>
                          <a:spcPct val="107000"/>
                        </a:lnSpc>
                        <a:spcBef>
                          <a:spcPts val="0"/>
                        </a:spcBef>
                        <a:spcAft>
                          <a:spcPts val="0"/>
                        </a:spcAft>
                      </a:pPr>
                      <a:r>
                        <a:rPr lang="en-US" sz="1000" b="0" dirty="0">
                          <a:solidFill>
                            <a:schemeClr val="bg2">
                              <a:lumMod val="25000"/>
                            </a:schemeClr>
                          </a:solidFill>
                          <a:effectLst/>
                          <a:latin typeface="+mj-lt"/>
                        </a:rPr>
                        <a:t>ALL OTHERS</a:t>
                      </a:r>
                      <a:endParaRPr lang="en-US" sz="1000" b="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401</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397</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418</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433</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424</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ACDAF5"/>
                    </a:solidFill>
                  </a:tcPr>
                </a:tc>
                <a:tc>
                  <a:txBody>
                    <a:bodyPr/>
                    <a:lstStyle/>
                    <a:p>
                      <a:pPr marL="0" marR="0" algn="r">
                        <a:lnSpc>
                          <a:spcPct val="107000"/>
                        </a:lnSpc>
                        <a:spcBef>
                          <a:spcPts val="0"/>
                        </a:spcBef>
                        <a:spcAft>
                          <a:spcPts val="0"/>
                        </a:spcAft>
                      </a:pPr>
                      <a:r>
                        <a:rPr lang="en-US" sz="1000" dirty="0">
                          <a:solidFill>
                            <a:schemeClr val="bg2">
                              <a:lumMod val="25000"/>
                            </a:schemeClr>
                          </a:solidFill>
                          <a:effectLst/>
                          <a:latin typeface="+mj-lt"/>
                        </a:rPr>
                        <a:t>2,073</a:t>
                      </a:r>
                      <a:endParaRPr lang="en-US" sz="1000" dirty="0">
                        <a:solidFill>
                          <a:schemeClr val="bg2">
                            <a:lumMod val="25000"/>
                          </a:schemeClr>
                        </a:solidFill>
                        <a:effectLst/>
                        <a:latin typeface="+mj-lt"/>
                        <a:ea typeface="Calibri" charset="0"/>
                        <a:cs typeface="Times New Roman" charset="0"/>
                      </a:endParaRPr>
                    </a:p>
                  </a:txBody>
                  <a:tcPr marL="64771" marR="64771" marT="0" marB="0" anchor="b">
                    <a:solidFill>
                      <a:srgbClr val="D8EFFB"/>
                    </a:solidFill>
                  </a:tcPr>
                </a:tc>
                <a:extLst>
                  <a:ext uri="{0D108BD9-81ED-4DB2-BD59-A6C34878D82A}">
                    <a16:rowId xmlns:a16="http://schemas.microsoft.com/office/drawing/2014/main" val="10032"/>
                  </a:ext>
                </a:extLst>
              </a:tr>
              <a:tr h="179916">
                <a:tc>
                  <a:txBody>
                    <a:bodyPr/>
                    <a:lstStyle/>
                    <a:p>
                      <a:pPr marL="0" marR="0" algn="r">
                        <a:lnSpc>
                          <a:spcPct val="107000"/>
                        </a:lnSpc>
                        <a:spcBef>
                          <a:spcPts val="0"/>
                        </a:spcBef>
                        <a:spcAft>
                          <a:spcPts val="0"/>
                        </a:spcAft>
                      </a:pPr>
                      <a:r>
                        <a:rPr lang="en-US" sz="1000" b="1" i="0" dirty="0">
                          <a:effectLst/>
                          <a:latin typeface="Arial" charset="0"/>
                          <a:ea typeface="Arial" charset="0"/>
                          <a:cs typeface="Arial" charset="0"/>
                        </a:rPr>
                        <a:t>TOTAL</a:t>
                      </a:r>
                    </a:p>
                  </a:txBody>
                  <a:tcPr marL="64771" marR="64771" marT="27432" marB="27432" anchor="b">
                    <a:lnB w="12700" cmpd="sng">
                      <a:noFill/>
                    </a:lnB>
                    <a:solidFill>
                      <a:srgbClr val="016BA6"/>
                    </a:solidFill>
                  </a:tcPr>
                </a:tc>
                <a:tc>
                  <a:txBody>
                    <a:bodyPr/>
                    <a:lstStyle/>
                    <a:p>
                      <a:pPr marL="0" marR="0" algn="r">
                        <a:lnSpc>
                          <a:spcPct val="107000"/>
                        </a:lnSpc>
                        <a:spcBef>
                          <a:spcPts val="0"/>
                        </a:spcBef>
                        <a:spcAft>
                          <a:spcPts val="0"/>
                        </a:spcAft>
                      </a:pPr>
                      <a:r>
                        <a:rPr lang="en-US" sz="1000" b="1" i="0" dirty="0">
                          <a:solidFill>
                            <a:schemeClr val="bg1"/>
                          </a:solidFill>
                          <a:effectLst/>
                          <a:latin typeface="Arial" charset="0"/>
                          <a:ea typeface="Arial" charset="0"/>
                          <a:cs typeface="Arial" charset="0"/>
                        </a:rPr>
                        <a:t>20,119</a:t>
                      </a:r>
                    </a:p>
                  </a:txBody>
                  <a:tcPr marL="64771" marR="64771" marT="27432" marB="27432" anchor="b">
                    <a:lnB w="12700" cmpd="sng">
                      <a:noFill/>
                    </a:lnB>
                    <a:solidFill>
                      <a:srgbClr val="016BA6"/>
                    </a:solidFill>
                  </a:tcPr>
                </a:tc>
                <a:tc>
                  <a:txBody>
                    <a:bodyPr/>
                    <a:lstStyle/>
                    <a:p>
                      <a:pPr marL="0" marR="0" algn="r">
                        <a:lnSpc>
                          <a:spcPct val="107000"/>
                        </a:lnSpc>
                        <a:spcBef>
                          <a:spcPts val="0"/>
                        </a:spcBef>
                        <a:spcAft>
                          <a:spcPts val="0"/>
                        </a:spcAft>
                      </a:pPr>
                      <a:r>
                        <a:rPr lang="en-US" sz="1000" b="1" i="0" dirty="0">
                          <a:solidFill>
                            <a:schemeClr val="bg1"/>
                          </a:solidFill>
                          <a:effectLst/>
                          <a:latin typeface="Arial" charset="0"/>
                          <a:ea typeface="Arial" charset="0"/>
                          <a:cs typeface="Arial" charset="0"/>
                        </a:rPr>
                        <a:t>20,550</a:t>
                      </a:r>
                    </a:p>
                  </a:txBody>
                  <a:tcPr marL="64771" marR="64771" marT="27432" marB="27432" anchor="b">
                    <a:lnB w="12700" cmpd="sng">
                      <a:noFill/>
                    </a:lnB>
                    <a:solidFill>
                      <a:srgbClr val="016BA6"/>
                    </a:solidFill>
                  </a:tcPr>
                </a:tc>
                <a:tc>
                  <a:txBody>
                    <a:bodyPr/>
                    <a:lstStyle/>
                    <a:p>
                      <a:pPr marL="0" marR="0" algn="r">
                        <a:lnSpc>
                          <a:spcPct val="107000"/>
                        </a:lnSpc>
                        <a:spcBef>
                          <a:spcPts val="0"/>
                        </a:spcBef>
                        <a:spcAft>
                          <a:spcPts val="0"/>
                        </a:spcAft>
                      </a:pPr>
                      <a:r>
                        <a:rPr lang="en-US" sz="1000" b="1" i="0" dirty="0">
                          <a:solidFill>
                            <a:schemeClr val="bg1"/>
                          </a:solidFill>
                          <a:effectLst/>
                          <a:latin typeface="Arial" charset="0"/>
                          <a:ea typeface="Arial" charset="0"/>
                          <a:cs typeface="Arial" charset="0"/>
                        </a:rPr>
                        <a:t>20,365</a:t>
                      </a:r>
                    </a:p>
                  </a:txBody>
                  <a:tcPr marL="64771" marR="64771" marT="27432" marB="27432" anchor="b">
                    <a:lnB w="12700" cmpd="sng">
                      <a:noFill/>
                    </a:lnB>
                    <a:solidFill>
                      <a:srgbClr val="016BA6"/>
                    </a:solidFill>
                  </a:tcPr>
                </a:tc>
                <a:tc>
                  <a:txBody>
                    <a:bodyPr/>
                    <a:lstStyle/>
                    <a:p>
                      <a:pPr marL="0" marR="0" algn="r">
                        <a:lnSpc>
                          <a:spcPct val="107000"/>
                        </a:lnSpc>
                        <a:spcBef>
                          <a:spcPts val="0"/>
                        </a:spcBef>
                        <a:spcAft>
                          <a:spcPts val="0"/>
                        </a:spcAft>
                      </a:pPr>
                      <a:r>
                        <a:rPr lang="en-US" sz="1000" b="1" i="0" dirty="0">
                          <a:solidFill>
                            <a:schemeClr val="bg1"/>
                          </a:solidFill>
                          <a:effectLst/>
                          <a:latin typeface="Arial" charset="0"/>
                          <a:ea typeface="Arial" charset="0"/>
                          <a:cs typeface="Arial" charset="0"/>
                        </a:rPr>
                        <a:t>21,009</a:t>
                      </a:r>
                    </a:p>
                  </a:txBody>
                  <a:tcPr marL="64771" marR="64771" marT="27432" marB="27432" anchor="b">
                    <a:lnB w="12700" cmpd="sng">
                      <a:noFill/>
                    </a:lnB>
                    <a:solidFill>
                      <a:srgbClr val="016BA6"/>
                    </a:solidFill>
                  </a:tcPr>
                </a:tc>
                <a:tc>
                  <a:txBody>
                    <a:bodyPr/>
                    <a:lstStyle/>
                    <a:p>
                      <a:pPr marL="0" marR="0" algn="r">
                        <a:lnSpc>
                          <a:spcPct val="107000"/>
                        </a:lnSpc>
                        <a:spcBef>
                          <a:spcPts val="0"/>
                        </a:spcBef>
                        <a:spcAft>
                          <a:spcPts val="0"/>
                        </a:spcAft>
                      </a:pPr>
                      <a:r>
                        <a:rPr lang="en-US" sz="1000" b="1" i="0" dirty="0">
                          <a:solidFill>
                            <a:schemeClr val="bg1"/>
                          </a:solidFill>
                          <a:effectLst/>
                          <a:latin typeface="Arial" charset="0"/>
                          <a:ea typeface="Arial" charset="0"/>
                          <a:cs typeface="Arial" charset="0"/>
                        </a:rPr>
                        <a:t>20,376</a:t>
                      </a:r>
                    </a:p>
                  </a:txBody>
                  <a:tcPr marL="64771" marR="64771" marT="27432" marB="27432" anchor="b">
                    <a:lnB w="12700" cmpd="sng">
                      <a:noFill/>
                    </a:lnB>
                    <a:solidFill>
                      <a:srgbClr val="016BA6"/>
                    </a:solidFill>
                  </a:tcPr>
                </a:tc>
                <a:tc>
                  <a:txBody>
                    <a:bodyPr/>
                    <a:lstStyle/>
                    <a:p>
                      <a:pPr marL="0" marR="0" algn="r">
                        <a:lnSpc>
                          <a:spcPct val="107000"/>
                        </a:lnSpc>
                        <a:spcBef>
                          <a:spcPts val="0"/>
                        </a:spcBef>
                        <a:spcAft>
                          <a:spcPts val="0"/>
                        </a:spcAft>
                      </a:pPr>
                      <a:r>
                        <a:rPr lang="en-US" sz="1000" b="1" i="0" dirty="0">
                          <a:solidFill>
                            <a:schemeClr val="bg1"/>
                          </a:solidFill>
                          <a:effectLst/>
                          <a:latin typeface="Arial" charset="0"/>
                          <a:ea typeface="Arial" charset="0"/>
                          <a:cs typeface="Arial" charset="0"/>
                        </a:rPr>
                        <a:t>102,419</a:t>
                      </a:r>
                    </a:p>
                  </a:txBody>
                  <a:tcPr marL="64771" marR="64771" marT="27432" marB="27432" anchor="b">
                    <a:lnB w="12700" cmpd="sng">
                      <a:noFill/>
                    </a:lnB>
                    <a:solidFill>
                      <a:srgbClr val="016BA6"/>
                    </a:solidFill>
                  </a:tcPr>
                </a:tc>
                <a:extLst>
                  <a:ext uri="{0D108BD9-81ED-4DB2-BD59-A6C34878D82A}">
                    <a16:rowId xmlns:a16="http://schemas.microsoft.com/office/drawing/2014/main" val="10033"/>
                  </a:ext>
                </a:extLst>
              </a:tr>
            </a:tbl>
          </a:graphicData>
        </a:graphic>
      </p:graphicFrame>
    </p:spTree>
    <p:extLst>
      <p:ext uri="{BB962C8B-B14F-4D97-AF65-F5344CB8AC3E}">
        <p14:creationId xmlns:p14="http://schemas.microsoft.com/office/powerpoint/2010/main" val="223836774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11535" r="12340"/>
          <a:stretch/>
        </p:blipFill>
        <p:spPr>
          <a:xfrm>
            <a:off x="0" y="0"/>
            <a:ext cx="10058400" cy="7772400"/>
          </a:xfrm>
          <a:prstGeom prst="rect">
            <a:avLst/>
          </a:prstGeom>
        </p:spPr>
      </p:pic>
      <p:sp>
        <p:nvSpPr>
          <p:cNvPr id="10" name="object 2"/>
          <p:cNvSpPr txBox="1"/>
          <p:nvPr userDrawn="1"/>
        </p:nvSpPr>
        <p:spPr>
          <a:xfrm>
            <a:off x="4939546" y="7473949"/>
            <a:ext cx="179705" cy="184666"/>
          </a:xfrm>
          <a:prstGeom prst="rect">
            <a:avLst/>
          </a:prstGeom>
        </p:spPr>
        <p:txBody>
          <a:bodyPr vert="horz" wrap="square" lIns="0" tIns="0" rIns="0" bIns="0" rtlCol="0">
            <a:spAutoFit/>
          </a:bodyPr>
          <a:lstStyle/>
          <a:p>
            <a:pPr marL="12700">
              <a:lnSpc>
                <a:spcPct val="100000"/>
              </a:lnSpc>
            </a:pPr>
            <a:r>
              <a:rPr lang="en-US" sz="1200" spc="-114" dirty="0">
                <a:solidFill>
                  <a:srgbClr val="231F20"/>
                </a:solidFill>
                <a:latin typeface="Arial"/>
                <a:cs typeface="Arial"/>
              </a:rPr>
              <a:t>12</a:t>
            </a:r>
            <a:endParaRPr sz="1200" dirty="0">
              <a:latin typeface="Arial"/>
              <a:cs typeface="Arial"/>
            </a:endParaRPr>
          </a:p>
        </p:txBody>
      </p:sp>
    </p:spTree>
    <p:extLst>
      <p:ext uri="{BB962C8B-B14F-4D97-AF65-F5344CB8AC3E}">
        <p14:creationId xmlns:p14="http://schemas.microsoft.com/office/powerpoint/2010/main" val="269005982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txBox="1"/>
          <p:nvPr userDrawn="1"/>
        </p:nvSpPr>
        <p:spPr>
          <a:xfrm>
            <a:off x="4939546" y="7473949"/>
            <a:ext cx="179705" cy="177800"/>
          </a:xfrm>
          <a:prstGeom prst="rect">
            <a:avLst/>
          </a:prstGeom>
        </p:spPr>
        <p:txBody>
          <a:bodyPr vert="horz" wrap="square" lIns="0" tIns="0" rIns="0" bIns="0" rtlCol="0">
            <a:spAutoFit/>
          </a:bodyPr>
          <a:lstStyle/>
          <a:p>
            <a:pPr marL="12700">
              <a:lnSpc>
                <a:spcPct val="100000"/>
              </a:lnSpc>
            </a:pPr>
            <a:r>
              <a:rPr sz="1200" spc="-114" dirty="0">
                <a:solidFill>
                  <a:srgbClr val="231F20"/>
                </a:solidFill>
                <a:latin typeface="Arial"/>
                <a:cs typeface="Arial"/>
              </a:rPr>
              <a:t>1</a:t>
            </a:r>
            <a:r>
              <a:rPr sz="1200" spc="-15" dirty="0">
                <a:solidFill>
                  <a:srgbClr val="231F20"/>
                </a:solidFill>
                <a:latin typeface="Arial"/>
                <a:cs typeface="Arial"/>
              </a:rPr>
              <a:t>3</a:t>
            </a:r>
            <a:endParaRPr sz="1200" dirty="0">
              <a:latin typeface="Arial"/>
              <a:cs typeface="Arial"/>
            </a:endParaRPr>
          </a:p>
        </p:txBody>
      </p:sp>
      <p:sp>
        <p:nvSpPr>
          <p:cNvPr id="8" name="object 3"/>
          <p:cNvSpPr/>
          <p:nvPr userDrawn="1"/>
        </p:nvSpPr>
        <p:spPr>
          <a:xfrm>
            <a:off x="0" y="0"/>
            <a:ext cx="10058400" cy="2953512"/>
          </a:xfrm>
          <a:prstGeom prst="rect">
            <a:avLst/>
          </a:prstGeom>
          <a:blipFill>
            <a:blip r:embed="rId13" cstate="print"/>
            <a:stretch>
              <a:fillRect/>
            </a:stretch>
          </a:blipFill>
        </p:spPr>
        <p:txBody>
          <a:bodyPr wrap="square" lIns="0" tIns="0" rIns="0" bIns="0" rtlCol="0"/>
          <a:lstStyle/>
          <a:p>
            <a:endParaRPr/>
          </a:p>
        </p:txBody>
      </p:sp>
      <p:sp>
        <p:nvSpPr>
          <p:cNvPr id="9" name="object 4"/>
          <p:cNvSpPr txBox="1"/>
          <p:nvPr userDrawn="1"/>
        </p:nvSpPr>
        <p:spPr>
          <a:xfrm>
            <a:off x="444500" y="3185086"/>
            <a:ext cx="2249170" cy="307777"/>
          </a:xfrm>
          <a:prstGeom prst="rect">
            <a:avLst/>
          </a:prstGeom>
        </p:spPr>
        <p:txBody>
          <a:bodyPr vert="horz" wrap="square" lIns="0" tIns="0" rIns="0" bIns="0" rtlCol="0">
            <a:spAutoFit/>
          </a:bodyPr>
          <a:lstStyle/>
          <a:p>
            <a:pPr marL="12700">
              <a:lnSpc>
                <a:spcPct val="100000"/>
              </a:lnSpc>
            </a:pPr>
            <a:r>
              <a:rPr sz="2000" spc="-40" dirty="0">
                <a:solidFill>
                  <a:srgbClr val="006BA6"/>
                </a:solidFill>
                <a:latin typeface="Arial"/>
                <a:cs typeface="Arial"/>
              </a:rPr>
              <a:t>I</a:t>
            </a:r>
            <a:r>
              <a:rPr sz="2000" spc="-35" dirty="0">
                <a:solidFill>
                  <a:srgbClr val="006BA6"/>
                </a:solidFill>
                <a:latin typeface="Arial"/>
                <a:cs typeface="Arial"/>
              </a:rPr>
              <a:t>n</a:t>
            </a:r>
            <a:r>
              <a:rPr sz="2000" spc="-15" dirty="0">
                <a:solidFill>
                  <a:srgbClr val="006BA6"/>
                </a:solidFill>
                <a:latin typeface="Arial"/>
                <a:cs typeface="Arial"/>
              </a:rPr>
              <a:t> </a:t>
            </a:r>
            <a:r>
              <a:rPr sz="2000" spc="-30" dirty="0">
                <a:solidFill>
                  <a:srgbClr val="006BA6"/>
                </a:solidFill>
                <a:latin typeface="Arial"/>
                <a:cs typeface="Arial"/>
              </a:rPr>
              <a:t>t</a:t>
            </a:r>
            <a:r>
              <a:rPr sz="2000" spc="-45" dirty="0">
                <a:solidFill>
                  <a:srgbClr val="006BA6"/>
                </a:solidFill>
                <a:latin typeface="Arial"/>
                <a:cs typeface="Arial"/>
              </a:rPr>
              <a:t>h</a:t>
            </a:r>
            <a:r>
              <a:rPr sz="2000" spc="-25" dirty="0">
                <a:solidFill>
                  <a:srgbClr val="006BA6"/>
                </a:solidFill>
                <a:latin typeface="Arial"/>
                <a:cs typeface="Arial"/>
              </a:rPr>
              <a:t>e</a:t>
            </a:r>
            <a:r>
              <a:rPr sz="2000" spc="-15" dirty="0">
                <a:solidFill>
                  <a:srgbClr val="006BA6"/>
                </a:solidFill>
                <a:latin typeface="Arial"/>
                <a:cs typeface="Arial"/>
              </a:rPr>
              <a:t> </a:t>
            </a:r>
            <a:r>
              <a:rPr sz="2000" b="1" spc="-65" dirty="0">
                <a:solidFill>
                  <a:srgbClr val="006BA6"/>
                </a:solidFill>
                <a:latin typeface="Arial"/>
                <a:cs typeface="Arial"/>
              </a:rPr>
              <a:t>C</a:t>
            </a:r>
            <a:r>
              <a:rPr sz="2000" b="1" spc="-35" dirty="0">
                <a:solidFill>
                  <a:srgbClr val="006BA6"/>
                </a:solidFill>
                <a:latin typeface="Arial"/>
                <a:cs typeface="Arial"/>
              </a:rPr>
              <a:t>O</a:t>
            </a:r>
            <a:r>
              <a:rPr sz="2000" b="1" spc="-30" dirty="0">
                <a:solidFill>
                  <a:srgbClr val="006BA6"/>
                </a:solidFill>
                <a:latin typeface="Arial"/>
                <a:cs typeface="Arial"/>
              </a:rPr>
              <a:t>M</a:t>
            </a:r>
            <a:r>
              <a:rPr sz="2000" b="1" spc="-35" dirty="0">
                <a:solidFill>
                  <a:srgbClr val="006BA6"/>
                </a:solidFill>
                <a:latin typeface="Arial"/>
                <a:cs typeface="Arial"/>
              </a:rPr>
              <a:t>M</a:t>
            </a:r>
            <a:r>
              <a:rPr sz="2000" b="1" spc="-45" dirty="0">
                <a:solidFill>
                  <a:srgbClr val="006BA6"/>
                </a:solidFill>
                <a:latin typeface="Arial"/>
                <a:cs typeface="Arial"/>
              </a:rPr>
              <a:t>U</a:t>
            </a:r>
            <a:r>
              <a:rPr sz="2000" b="1" spc="-35" dirty="0">
                <a:solidFill>
                  <a:srgbClr val="006BA6"/>
                </a:solidFill>
                <a:latin typeface="Arial"/>
                <a:cs typeface="Arial"/>
              </a:rPr>
              <a:t>N</a:t>
            </a:r>
            <a:r>
              <a:rPr sz="2000" b="1" spc="-30" dirty="0">
                <a:solidFill>
                  <a:srgbClr val="006BA6"/>
                </a:solidFill>
                <a:latin typeface="Arial"/>
                <a:cs typeface="Arial"/>
              </a:rPr>
              <a:t>I</a:t>
            </a:r>
            <a:r>
              <a:rPr sz="2000" b="1" spc="15" dirty="0">
                <a:solidFill>
                  <a:srgbClr val="006BA6"/>
                </a:solidFill>
                <a:latin typeface="Arial"/>
                <a:cs typeface="Arial"/>
              </a:rPr>
              <a:t>T</a:t>
            </a:r>
            <a:r>
              <a:rPr sz="2000" b="1" spc="-40" dirty="0">
                <a:solidFill>
                  <a:srgbClr val="006BA6"/>
                </a:solidFill>
                <a:latin typeface="Arial"/>
                <a:cs typeface="Arial"/>
              </a:rPr>
              <a:t>Y</a:t>
            </a:r>
            <a:endParaRPr sz="2000" dirty="0">
              <a:latin typeface="Arial"/>
              <a:cs typeface="Arial"/>
            </a:endParaRPr>
          </a:p>
        </p:txBody>
      </p:sp>
    </p:spTree>
    <p:extLst>
      <p:ext uri="{BB962C8B-B14F-4D97-AF65-F5344CB8AC3E}">
        <p14:creationId xmlns:p14="http://schemas.microsoft.com/office/powerpoint/2010/main" val="229942054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txBox="1"/>
          <p:nvPr userDrawn="1"/>
        </p:nvSpPr>
        <p:spPr>
          <a:xfrm>
            <a:off x="4939546" y="7473949"/>
            <a:ext cx="179705" cy="177800"/>
          </a:xfrm>
          <a:prstGeom prst="rect">
            <a:avLst/>
          </a:prstGeom>
        </p:spPr>
        <p:txBody>
          <a:bodyPr vert="horz" wrap="square" lIns="0" tIns="0" rIns="0" bIns="0" rtlCol="0">
            <a:spAutoFit/>
          </a:bodyPr>
          <a:lstStyle/>
          <a:p>
            <a:pPr marL="12700">
              <a:lnSpc>
                <a:spcPct val="100000"/>
              </a:lnSpc>
            </a:pPr>
            <a:r>
              <a:rPr sz="1200" spc="-114" dirty="0">
                <a:solidFill>
                  <a:srgbClr val="231F20"/>
                </a:solidFill>
                <a:latin typeface="Arial"/>
                <a:cs typeface="Arial"/>
              </a:rPr>
              <a:t>1</a:t>
            </a:r>
            <a:r>
              <a:rPr sz="1200" spc="-15" dirty="0">
                <a:solidFill>
                  <a:srgbClr val="231F20"/>
                </a:solidFill>
                <a:latin typeface="Arial"/>
                <a:cs typeface="Arial"/>
              </a:rPr>
              <a:t>4</a:t>
            </a:r>
            <a:endParaRPr sz="1200">
              <a:latin typeface="Arial"/>
              <a:cs typeface="Arial"/>
            </a:endParaRPr>
          </a:p>
        </p:txBody>
      </p:sp>
      <p:sp>
        <p:nvSpPr>
          <p:cNvPr id="8" name="object 3"/>
          <p:cNvSpPr/>
          <p:nvPr userDrawn="1"/>
        </p:nvSpPr>
        <p:spPr>
          <a:xfrm>
            <a:off x="0" y="0"/>
            <a:ext cx="10058400" cy="2688336"/>
          </a:xfrm>
          <a:prstGeom prst="rect">
            <a:avLst/>
          </a:prstGeom>
          <a:blipFill>
            <a:blip r:embed="rId13" cstate="print"/>
            <a:stretch>
              <a:fillRect/>
            </a:stretch>
          </a:blipFill>
        </p:spPr>
        <p:txBody>
          <a:bodyPr wrap="square" lIns="0" tIns="0" rIns="0" bIns="0" rtlCol="0"/>
          <a:lstStyle/>
          <a:p>
            <a:endParaRPr/>
          </a:p>
        </p:txBody>
      </p:sp>
      <p:sp>
        <p:nvSpPr>
          <p:cNvPr id="9" name="object 4"/>
          <p:cNvSpPr txBox="1"/>
          <p:nvPr userDrawn="1"/>
        </p:nvSpPr>
        <p:spPr>
          <a:xfrm>
            <a:off x="773683" y="2899591"/>
            <a:ext cx="3664585" cy="279400"/>
          </a:xfrm>
          <a:prstGeom prst="rect">
            <a:avLst/>
          </a:prstGeom>
        </p:spPr>
        <p:txBody>
          <a:bodyPr vert="horz" wrap="square" lIns="0" tIns="0" rIns="0" bIns="0" rtlCol="0">
            <a:spAutoFit/>
          </a:bodyPr>
          <a:lstStyle/>
          <a:p>
            <a:pPr marL="12700">
              <a:lnSpc>
                <a:spcPct val="100000"/>
              </a:lnSpc>
            </a:pPr>
            <a:r>
              <a:rPr sz="2000" spc="-60" dirty="0">
                <a:solidFill>
                  <a:srgbClr val="006BA6"/>
                </a:solidFill>
                <a:latin typeface="Arial"/>
                <a:cs typeface="Arial"/>
              </a:rPr>
              <a:t>W</a:t>
            </a:r>
            <a:r>
              <a:rPr sz="2000" spc="-45" dirty="0">
                <a:solidFill>
                  <a:srgbClr val="006BA6"/>
                </a:solidFill>
                <a:latin typeface="Arial"/>
                <a:cs typeface="Arial"/>
              </a:rPr>
              <a:t>he</a:t>
            </a:r>
            <a:r>
              <a:rPr sz="2000" spc="-25" dirty="0">
                <a:solidFill>
                  <a:srgbClr val="006BA6"/>
                </a:solidFill>
                <a:latin typeface="Arial"/>
                <a:cs typeface="Arial"/>
              </a:rPr>
              <a:t>n</a:t>
            </a:r>
            <a:r>
              <a:rPr sz="2000" spc="-15" dirty="0">
                <a:solidFill>
                  <a:srgbClr val="006BA6"/>
                </a:solidFill>
                <a:latin typeface="Arial"/>
                <a:cs typeface="Arial"/>
              </a:rPr>
              <a:t> </a:t>
            </a:r>
            <a:r>
              <a:rPr sz="2000" spc="-85" dirty="0">
                <a:solidFill>
                  <a:srgbClr val="006BA6"/>
                </a:solidFill>
                <a:latin typeface="Arial"/>
                <a:cs typeface="Arial"/>
              </a:rPr>
              <a:t>P</a:t>
            </a:r>
            <a:r>
              <a:rPr sz="2000" spc="-60" dirty="0">
                <a:solidFill>
                  <a:srgbClr val="006BA6"/>
                </a:solidFill>
                <a:latin typeface="Arial"/>
                <a:cs typeface="Arial"/>
              </a:rPr>
              <a:t>a</a:t>
            </a:r>
            <a:r>
              <a:rPr sz="2000" spc="-30" dirty="0">
                <a:solidFill>
                  <a:srgbClr val="006BA6"/>
                </a:solidFill>
                <a:latin typeface="Arial"/>
                <a:cs typeface="Arial"/>
              </a:rPr>
              <a:t>t</a:t>
            </a:r>
            <a:r>
              <a:rPr sz="2000" spc="-25" dirty="0">
                <a:solidFill>
                  <a:srgbClr val="006BA6"/>
                </a:solidFill>
                <a:latin typeface="Arial"/>
                <a:cs typeface="Arial"/>
              </a:rPr>
              <a:t>i</a:t>
            </a:r>
            <a:r>
              <a:rPr sz="2000" spc="-45" dirty="0">
                <a:solidFill>
                  <a:srgbClr val="006BA6"/>
                </a:solidFill>
                <a:latin typeface="Arial"/>
                <a:cs typeface="Arial"/>
              </a:rPr>
              <a:t>e</a:t>
            </a:r>
            <a:r>
              <a:rPr sz="2000" spc="-60" dirty="0">
                <a:solidFill>
                  <a:srgbClr val="006BA6"/>
                </a:solidFill>
                <a:latin typeface="Arial"/>
                <a:cs typeface="Arial"/>
              </a:rPr>
              <a:t>n</a:t>
            </a:r>
            <a:r>
              <a:rPr sz="2000" spc="-25" dirty="0">
                <a:solidFill>
                  <a:srgbClr val="006BA6"/>
                </a:solidFill>
                <a:latin typeface="Arial"/>
                <a:cs typeface="Arial"/>
              </a:rPr>
              <a:t>t</a:t>
            </a:r>
            <a:r>
              <a:rPr sz="2000" spc="-20" dirty="0">
                <a:solidFill>
                  <a:srgbClr val="006BA6"/>
                </a:solidFill>
                <a:latin typeface="Arial"/>
                <a:cs typeface="Arial"/>
              </a:rPr>
              <a:t>s</a:t>
            </a:r>
            <a:r>
              <a:rPr sz="2000" spc="-15" dirty="0">
                <a:solidFill>
                  <a:srgbClr val="006BA6"/>
                </a:solidFill>
                <a:latin typeface="Arial"/>
                <a:cs typeface="Arial"/>
              </a:rPr>
              <a:t> </a:t>
            </a:r>
            <a:r>
              <a:rPr sz="2000" b="1" spc="-65" dirty="0">
                <a:solidFill>
                  <a:srgbClr val="006BA6"/>
                </a:solidFill>
                <a:latin typeface="Arial"/>
                <a:cs typeface="Arial"/>
              </a:rPr>
              <a:t>A</a:t>
            </a:r>
            <a:r>
              <a:rPr sz="2000" b="1" spc="-45" dirty="0">
                <a:solidFill>
                  <a:srgbClr val="006BA6"/>
                </a:solidFill>
                <a:latin typeface="Arial"/>
                <a:cs typeface="Arial"/>
              </a:rPr>
              <a:t>S</a:t>
            </a:r>
            <a:r>
              <a:rPr sz="2000" b="1" spc="-5" dirty="0">
                <a:solidFill>
                  <a:srgbClr val="006BA6"/>
                </a:solidFill>
                <a:latin typeface="Arial"/>
                <a:cs typeface="Arial"/>
              </a:rPr>
              <a:t>K</a:t>
            </a:r>
            <a:r>
              <a:rPr sz="2000" b="1" spc="-20" dirty="0">
                <a:solidFill>
                  <a:srgbClr val="006BA6"/>
                </a:solidFill>
                <a:latin typeface="Arial"/>
                <a:cs typeface="Arial"/>
              </a:rPr>
              <a:t>,</a:t>
            </a:r>
            <a:r>
              <a:rPr sz="2000" b="1" spc="-15" dirty="0">
                <a:solidFill>
                  <a:srgbClr val="006BA6"/>
                </a:solidFill>
                <a:latin typeface="Arial"/>
                <a:cs typeface="Arial"/>
              </a:rPr>
              <a:t> </a:t>
            </a:r>
            <a:r>
              <a:rPr sz="2000" spc="-105" dirty="0">
                <a:solidFill>
                  <a:srgbClr val="006BA6"/>
                </a:solidFill>
                <a:latin typeface="Arial"/>
                <a:cs typeface="Arial"/>
              </a:rPr>
              <a:t>W</a:t>
            </a:r>
            <a:r>
              <a:rPr sz="2000" spc="-25" dirty="0">
                <a:solidFill>
                  <a:srgbClr val="006BA6"/>
                </a:solidFill>
                <a:latin typeface="Arial"/>
                <a:cs typeface="Arial"/>
              </a:rPr>
              <a:t>e</a:t>
            </a:r>
            <a:r>
              <a:rPr sz="2000" spc="-15" dirty="0">
                <a:solidFill>
                  <a:srgbClr val="006BA6"/>
                </a:solidFill>
                <a:latin typeface="Arial"/>
                <a:cs typeface="Arial"/>
              </a:rPr>
              <a:t> </a:t>
            </a:r>
            <a:r>
              <a:rPr sz="2000" b="1" spc="-65" dirty="0">
                <a:solidFill>
                  <a:srgbClr val="006BA6"/>
                </a:solidFill>
                <a:latin typeface="Arial"/>
                <a:cs typeface="Arial"/>
              </a:rPr>
              <a:t>L</a:t>
            </a:r>
            <a:r>
              <a:rPr sz="2000" b="1" spc="-20" dirty="0">
                <a:solidFill>
                  <a:srgbClr val="006BA6"/>
                </a:solidFill>
                <a:latin typeface="Arial"/>
                <a:cs typeface="Arial"/>
              </a:rPr>
              <a:t>I</a:t>
            </a:r>
            <a:r>
              <a:rPr sz="2000" b="1" spc="-65" dirty="0">
                <a:solidFill>
                  <a:srgbClr val="006BA6"/>
                </a:solidFill>
                <a:latin typeface="Arial"/>
                <a:cs typeface="Arial"/>
              </a:rPr>
              <a:t>S</a:t>
            </a:r>
            <a:r>
              <a:rPr sz="2000" b="1" spc="-55" dirty="0">
                <a:solidFill>
                  <a:srgbClr val="006BA6"/>
                </a:solidFill>
                <a:latin typeface="Arial"/>
                <a:cs typeface="Arial"/>
              </a:rPr>
              <a:t>T</a:t>
            </a:r>
            <a:r>
              <a:rPr sz="2000" b="1" spc="-50" dirty="0">
                <a:solidFill>
                  <a:srgbClr val="006BA6"/>
                </a:solidFill>
                <a:latin typeface="Arial"/>
                <a:cs typeface="Arial"/>
              </a:rPr>
              <a:t>E</a:t>
            </a:r>
            <a:r>
              <a:rPr sz="2000" b="1" spc="-30" dirty="0">
                <a:solidFill>
                  <a:srgbClr val="006BA6"/>
                </a:solidFill>
                <a:latin typeface="Arial"/>
                <a:cs typeface="Arial"/>
              </a:rPr>
              <a:t>N</a:t>
            </a:r>
            <a:endParaRPr sz="2000">
              <a:latin typeface="Arial"/>
              <a:cs typeface="Arial"/>
            </a:endParaRPr>
          </a:p>
        </p:txBody>
      </p:sp>
    </p:spTree>
    <p:extLst>
      <p:ext uri="{BB962C8B-B14F-4D97-AF65-F5344CB8AC3E}">
        <p14:creationId xmlns:p14="http://schemas.microsoft.com/office/powerpoint/2010/main" val="6763563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object 3"/>
          <p:cNvSpPr txBox="1"/>
          <p:nvPr userDrawn="1"/>
        </p:nvSpPr>
        <p:spPr>
          <a:xfrm>
            <a:off x="3462020" y="798503"/>
            <a:ext cx="4796790" cy="307777"/>
          </a:xfrm>
          <a:prstGeom prst="rect">
            <a:avLst/>
          </a:prstGeom>
        </p:spPr>
        <p:txBody>
          <a:bodyPr vert="horz" wrap="square" lIns="0" tIns="0" rIns="0" bIns="0" rtlCol="0">
            <a:spAutoFit/>
          </a:bodyPr>
          <a:lstStyle/>
          <a:p>
            <a:pPr marL="12700">
              <a:lnSpc>
                <a:spcPct val="100000"/>
              </a:lnSpc>
            </a:pPr>
            <a:r>
              <a:rPr sz="2000" b="1" spc="-30" dirty="0">
                <a:solidFill>
                  <a:srgbClr val="006BA6"/>
                </a:solidFill>
                <a:latin typeface="Arial"/>
                <a:cs typeface="Arial"/>
              </a:rPr>
              <a:t>A</a:t>
            </a:r>
            <a:r>
              <a:rPr sz="2000" b="1" spc="-55" dirty="0">
                <a:solidFill>
                  <a:srgbClr val="006BA6"/>
                </a:solidFill>
                <a:latin typeface="Arial"/>
                <a:cs typeface="Arial"/>
              </a:rPr>
              <a:t>B</a:t>
            </a:r>
            <a:r>
              <a:rPr sz="2000" b="1" spc="-100" dirty="0">
                <a:solidFill>
                  <a:srgbClr val="006BA6"/>
                </a:solidFill>
                <a:latin typeface="Arial"/>
                <a:cs typeface="Arial"/>
              </a:rPr>
              <a:t>O</a:t>
            </a:r>
            <a:r>
              <a:rPr sz="2000" b="1" spc="-35" dirty="0">
                <a:solidFill>
                  <a:srgbClr val="006BA6"/>
                </a:solidFill>
                <a:latin typeface="Arial"/>
                <a:cs typeface="Arial"/>
              </a:rPr>
              <a:t>V</a:t>
            </a:r>
            <a:r>
              <a:rPr sz="2000" b="1" spc="-40" dirty="0">
                <a:solidFill>
                  <a:srgbClr val="006BA6"/>
                </a:solidFill>
                <a:latin typeface="Arial"/>
                <a:cs typeface="Arial"/>
              </a:rPr>
              <a:t>E</a:t>
            </a:r>
            <a:r>
              <a:rPr sz="2000" b="1" spc="-15" dirty="0">
                <a:solidFill>
                  <a:srgbClr val="006BA6"/>
                </a:solidFill>
                <a:latin typeface="Arial"/>
                <a:cs typeface="Arial"/>
              </a:rPr>
              <a:t> </a:t>
            </a:r>
            <a:r>
              <a:rPr sz="2000" spc="-45" dirty="0">
                <a:solidFill>
                  <a:srgbClr val="006BA6"/>
                </a:solidFill>
                <a:latin typeface="Arial"/>
                <a:cs typeface="Arial"/>
              </a:rPr>
              <a:t>a</a:t>
            </a:r>
            <a:r>
              <a:rPr sz="2000" spc="-40" dirty="0">
                <a:solidFill>
                  <a:srgbClr val="006BA6"/>
                </a:solidFill>
                <a:latin typeface="Arial"/>
                <a:cs typeface="Arial"/>
              </a:rPr>
              <a:t>n</a:t>
            </a:r>
            <a:r>
              <a:rPr sz="2000" spc="-25" dirty="0">
                <a:solidFill>
                  <a:srgbClr val="006BA6"/>
                </a:solidFill>
                <a:latin typeface="Arial"/>
                <a:cs typeface="Arial"/>
              </a:rPr>
              <a:t>d</a:t>
            </a:r>
            <a:r>
              <a:rPr sz="2000" spc="-15" dirty="0">
                <a:solidFill>
                  <a:srgbClr val="006BA6"/>
                </a:solidFill>
                <a:latin typeface="Arial"/>
                <a:cs typeface="Arial"/>
              </a:rPr>
              <a:t> </a:t>
            </a:r>
            <a:r>
              <a:rPr sz="2000" b="1" spc="-45" dirty="0">
                <a:solidFill>
                  <a:srgbClr val="006BA6"/>
                </a:solidFill>
                <a:latin typeface="Arial"/>
                <a:cs typeface="Arial"/>
              </a:rPr>
              <a:t>B</a:t>
            </a:r>
            <a:r>
              <a:rPr sz="2000" b="1" spc="-25" dirty="0">
                <a:solidFill>
                  <a:srgbClr val="006BA6"/>
                </a:solidFill>
                <a:latin typeface="Arial"/>
                <a:cs typeface="Arial"/>
              </a:rPr>
              <a:t>E</a:t>
            </a:r>
            <a:r>
              <a:rPr sz="2000" b="1" spc="-135" dirty="0">
                <a:solidFill>
                  <a:srgbClr val="006BA6"/>
                </a:solidFill>
                <a:latin typeface="Arial"/>
                <a:cs typeface="Arial"/>
              </a:rPr>
              <a:t>Y</a:t>
            </a:r>
            <a:r>
              <a:rPr sz="2000" b="1" spc="-55" dirty="0">
                <a:solidFill>
                  <a:srgbClr val="006BA6"/>
                </a:solidFill>
                <a:latin typeface="Arial"/>
                <a:cs typeface="Arial"/>
              </a:rPr>
              <a:t>O</a:t>
            </a:r>
            <a:r>
              <a:rPr sz="2000" b="1" spc="-40" dirty="0">
                <a:solidFill>
                  <a:srgbClr val="006BA6"/>
                </a:solidFill>
                <a:latin typeface="Arial"/>
                <a:cs typeface="Arial"/>
              </a:rPr>
              <a:t>N</a:t>
            </a:r>
            <a:r>
              <a:rPr sz="2000" b="1" spc="-85" dirty="0">
                <a:solidFill>
                  <a:srgbClr val="006BA6"/>
                </a:solidFill>
                <a:latin typeface="Arial"/>
                <a:cs typeface="Arial"/>
              </a:rPr>
              <a:t>D</a:t>
            </a:r>
            <a:r>
              <a:rPr sz="2000" b="1" spc="-15" dirty="0">
                <a:solidFill>
                  <a:srgbClr val="006BA6"/>
                </a:solidFill>
                <a:latin typeface="Arial"/>
                <a:cs typeface="Arial"/>
              </a:rPr>
              <a:t>:</a:t>
            </a:r>
            <a:endParaRPr sz="2000" dirty="0">
              <a:latin typeface="Arial"/>
              <a:cs typeface="Arial"/>
            </a:endParaRPr>
          </a:p>
        </p:txBody>
      </p:sp>
      <p:sp>
        <p:nvSpPr>
          <p:cNvPr id="19" name="object 8"/>
          <p:cNvSpPr/>
          <p:nvPr userDrawn="1"/>
        </p:nvSpPr>
        <p:spPr>
          <a:xfrm>
            <a:off x="3200907" y="832103"/>
            <a:ext cx="0" cy="5998845"/>
          </a:xfrm>
          <a:custGeom>
            <a:avLst/>
            <a:gdLst/>
            <a:ahLst/>
            <a:cxnLst/>
            <a:rect l="l" t="t" r="r" b="b"/>
            <a:pathLst>
              <a:path h="5998845">
                <a:moveTo>
                  <a:pt x="0" y="0"/>
                </a:moveTo>
                <a:lnTo>
                  <a:pt x="0" y="5998464"/>
                </a:lnTo>
              </a:path>
            </a:pathLst>
          </a:custGeom>
          <a:ln w="6350">
            <a:solidFill>
              <a:srgbClr val="A5A7AA"/>
            </a:solidFill>
          </a:ln>
        </p:spPr>
        <p:txBody>
          <a:bodyPr wrap="square" lIns="0" tIns="0" rIns="0" bIns="0" rtlCol="0"/>
          <a:lstStyle/>
          <a:p>
            <a:endParaRPr/>
          </a:p>
        </p:txBody>
      </p:sp>
    </p:spTree>
    <p:extLst>
      <p:ext uri="{BB962C8B-B14F-4D97-AF65-F5344CB8AC3E}">
        <p14:creationId xmlns:p14="http://schemas.microsoft.com/office/powerpoint/2010/main" val="378685725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txBox="1"/>
          <p:nvPr userDrawn="1"/>
        </p:nvSpPr>
        <p:spPr>
          <a:xfrm>
            <a:off x="4939143" y="7473949"/>
            <a:ext cx="168910" cy="177800"/>
          </a:xfrm>
          <a:prstGeom prst="rect">
            <a:avLst/>
          </a:prstGeom>
        </p:spPr>
        <p:txBody>
          <a:bodyPr vert="horz" wrap="square" lIns="0" tIns="0" rIns="0" bIns="0" rtlCol="0">
            <a:spAutoFit/>
          </a:bodyPr>
          <a:lstStyle/>
          <a:p>
            <a:pPr marL="12700">
              <a:lnSpc>
                <a:spcPct val="100000"/>
              </a:lnSpc>
            </a:pPr>
            <a:r>
              <a:rPr sz="1200" spc="-105" dirty="0">
                <a:solidFill>
                  <a:srgbClr val="231F20"/>
                </a:solidFill>
                <a:latin typeface="Arial"/>
                <a:cs typeface="Arial"/>
              </a:rPr>
              <a:t>16</a:t>
            </a:r>
            <a:endParaRPr sz="1200">
              <a:latin typeface="Arial"/>
              <a:cs typeface="Arial"/>
            </a:endParaRPr>
          </a:p>
        </p:txBody>
      </p:sp>
      <p:sp>
        <p:nvSpPr>
          <p:cNvPr id="8" name="object 3"/>
          <p:cNvSpPr/>
          <p:nvPr userDrawn="1"/>
        </p:nvSpPr>
        <p:spPr>
          <a:xfrm>
            <a:off x="0" y="0"/>
            <a:ext cx="10058400" cy="2944367"/>
          </a:xfrm>
          <a:prstGeom prst="rect">
            <a:avLst/>
          </a:prstGeom>
          <a:blipFill>
            <a:blip r:embed="rId13" cstate="print"/>
            <a:stretch>
              <a:fillRect/>
            </a:stretch>
          </a:blipFill>
        </p:spPr>
        <p:txBody>
          <a:bodyPr wrap="square" lIns="0" tIns="0" rIns="0" bIns="0" rtlCol="0"/>
          <a:lstStyle/>
          <a:p>
            <a:endParaRPr/>
          </a:p>
        </p:txBody>
      </p:sp>
      <p:sp>
        <p:nvSpPr>
          <p:cNvPr id="5" name="object 4"/>
          <p:cNvSpPr txBox="1"/>
          <p:nvPr userDrawn="1"/>
        </p:nvSpPr>
        <p:spPr>
          <a:xfrm>
            <a:off x="444499" y="3185086"/>
            <a:ext cx="3975101" cy="307777"/>
          </a:xfrm>
          <a:prstGeom prst="rect">
            <a:avLst/>
          </a:prstGeom>
        </p:spPr>
        <p:txBody>
          <a:bodyPr vert="horz" wrap="square" lIns="0" tIns="0" rIns="0" bIns="0" rtlCol="0">
            <a:spAutoFit/>
          </a:bodyPr>
          <a:lstStyle/>
          <a:p>
            <a:pPr marL="12700">
              <a:lnSpc>
                <a:spcPct val="100000"/>
              </a:lnSpc>
            </a:pPr>
            <a:r>
              <a:rPr lang="en-US" sz="2000" b="1" spc="-65" dirty="0">
                <a:solidFill>
                  <a:srgbClr val="006BA6"/>
                </a:solidFill>
                <a:latin typeface="Arial"/>
                <a:cs typeface="Arial"/>
              </a:rPr>
              <a:t>CANCER </a:t>
            </a:r>
            <a:r>
              <a:rPr sz="2000" spc="-30">
                <a:solidFill>
                  <a:srgbClr val="006BA6"/>
                </a:solidFill>
                <a:latin typeface="Arial"/>
                <a:cs typeface="Arial"/>
              </a:rPr>
              <a:t>C</a:t>
            </a:r>
            <a:r>
              <a:rPr sz="2000" spc="-40">
                <a:solidFill>
                  <a:srgbClr val="006BA6"/>
                </a:solidFill>
                <a:latin typeface="Arial"/>
                <a:cs typeface="Arial"/>
              </a:rPr>
              <a:t>o</a:t>
            </a:r>
            <a:r>
              <a:rPr sz="2000" spc="-50">
                <a:solidFill>
                  <a:srgbClr val="006BA6"/>
                </a:solidFill>
                <a:latin typeface="Arial"/>
                <a:cs typeface="Arial"/>
              </a:rPr>
              <a:t>mmi</a:t>
            </a:r>
            <a:r>
              <a:rPr sz="2000" spc="5">
                <a:solidFill>
                  <a:srgbClr val="006BA6"/>
                </a:solidFill>
                <a:latin typeface="Arial"/>
                <a:cs typeface="Arial"/>
              </a:rPr>
              <a:t>t</a:t>
            </a:r>
            <a:r>
              <a:rPr sz="2000" spc="-55">
                <a:solidFill>
                  <a:srgbClr val="006BA6"/>
                </a:solidFill>
                <a:latin typeface="Arial"/>
                <a:cs typeface="Arial"/>
              </a:rPr>
              <a:t>t</a:t>
            </a:r>
            <a:r>
              <a:rPr sz="2000" spc="-40">
                <a:solidFill>
                  <a:srgbClr val="006BA6"/>
                </a:solidFill>
                <a:latin typeface="Arial"/>
                <a:cs typeface="Arial"/>
              </a:rPr>
              <a:t>e</a:t>
            </a:r>
            <a:r>
              <a:rPr sz="2000" spc="-25">
                <a:solidFill>
                  <a:srgbClr val="006BA6"/>
                </a:solidFill>
                <a:latin typeface="Arial"/>
                <a:cs typeface="Arial"/>
              </a:rPr>
              <a:t>e</a:t>
            </a:r>
            <a:r>
              <a:rPr sz="2000" spc="-15">
                <a:solidFill>
                  <a:srgbClr val="006BA6"/>
                </a:solidFill>
                <a:latin typeface="Arial"/>
                <a:cs typeface="Arial"/>
              </a:rPr>
              <a:t> </a:t>
            </a:r>
            <a:r>
              <a:rPr sz="2000" spc="-35">
                <a:solidFill>
                  <a:srgbClr val="006BA6"/>
                </a:solidFill>
                <a:latin typeface="Arial"/>
                <a:cs typeface="Arial"/>
              </a:rPr>
              <a:t>M</a:t>
            </a:r>
            <a:r>
              <a:rPr sz="2000" spc="-50">
                <a:solidFill>
                  <a:srgbClr val="006BA6"/>
                </a:solidFill>
                <a:latin typeface="Arial"/>
                <a:cs typeface="Arial"/>
              </a:rPr>
              <a:t>em</a:t>
            </a:r>
            <a:r>
              <a:rPr sz="2000" spc="-40">
                <a:solidFill>
                  <a:srgbClr val="006BA6"/>
                </a:solidFill>
                <a:latin typeface="Arial"/>
                <a:cs typeface="Arial"/>
              </a:rPr>
              <a:t>be</a:t>
            </a:r>
            <a:r>
              <a:rPr sz="2000" spc="-10">
                <a:solidFill>
                  <a:srgbClr val="006BA6"/>
                </a:solidFill>
                <a:latin typeface="Arial"/>
                <a:cs typeface="Arial"/>
              </a:rPr>
              <a:t>r</a:t>
            </a:r>
            <a:r>
              <a:rPr sz="2000" spc="-20">
                <a:solidFill>
                  <a:srgbClr val="006BA6"/>
                </a:solidFill>
                <a:latin typeface="Arial"/>
                <a:cs typeface="Arial"/>
              </a:rPr>
              <a:t>s</a:t>
            </a:r>
            <a:endParaRPr sz="2000" dirty="0">
              <a:latin typeface="Arial"/>
              <a:cs typeface="Arial"/>
            </a:endParaRPr>
          </a:p>
        </p:txBody>
      </p:sp>
    </p:spTree>
    <p:extLst>
      <p:ext uri="{BB962C8B-B14F-4D97-AF65-F5344CB8AC3E}">
        <p14:creationId xmlns:p14="http://schemas.microsoft.com/office/powerpoint/2010/main" val="162841395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txBox="1"/>
          <p:nvPr userDrawn="1"/>
        </p:nvSpPr>
        <p:spPr>
          <a:xfrm>
            <a:off x="4940143" y="7473949"/>
            <a:ext cx="178435" cy="177800"/>
          </a:xfrm>
          <a:prstGeom prst="rect">
            <a:avLst/>
          </a:prstGeom>
        </p:spPr>
        <p:txBody>
          <a:bodyPr vert="horz" wrap="square" lIns="0" tIns="0" rIns="0" bIns="0" rtlCol="0">
            <a:spAutoFit/>
          </a:bodyPr>
          <a:lstStyle/>
          <a:p>
            <a:pPr marL="12700">
              <a:lnSpc>
                <a:spcPct val="100000"/>
              </a:lnSpc>
            </a:pPr>
            <a:r>
              <a:rPr sz="1200" spc="-125" dirty="0">
                <a:solidFill>
                  <a:srgbClr val="231F20"/>
                </a:solidFill>
                <a:latin typeface="Arial"/>
                <a:cs typeface="Arial"/>
              </a:rPr>
              <a:t>1</a:t>
            </a:r>
            <a:r>
              <a:rPr sz="1200" spc="-15" dirty="0">
                <a:solidFill>
                  <a:srgbClr val="231F20"/>
                </a:solidFill>
                <a:latin typeface="Arial"/>
                <a:cs typeface="Arial"/>
              </a:rPr>
              <a:t>7</a:t>
            </a:r>
            <a:endParaRPr sz="1200">
              <a:latin typeface="Arial"/>
              <a:cs typeface="Arial"/>
            </a:endParaRPr>
          </a:p>
        </p:txBody>
      </p:sp>
      <p:sp>
        <p:nvSpPr>
          <p:cNvPr id="39" name="object 34"/>
          <p:cNvSpPr/>
          <p:nvPr userDrawn="1"/>
        </p:nvSpPr>
        <p:spPr>
          <a:xfrm>
            <a:off x="1028700" y="6554043"/>
            <a:ext cx="8001000" cy="0"/>
          </a:xfrm>
          <a:custGeom>
            <a:avLst/>
            <a:gdLst/>
            <a:ahLst/>
            <a:cxnLst/>
            <a:rect l="l" t="t" r="r" b="b"/>
            <a:pathLst>
              <a:path w="8001000">
                <a:moveTo>
                  <a:pt x="0" y="0"/>
                </a:moveTo>
                <a:lnTo>
                  <a:pt x="8001000" y="0"/>
                </a:lnTo>
              </a:path>
            </a:pathLst>
          </a:custGeom>
          <a:ln w="6350">
            <a:solidFill>
              <a:srgbClr val="231F20"/>
            </a:solidFill>
          </a:ln>
        </p:spPr>
        <p:txBody>
          <a:bodyPr wrap="square" lIns="0" tIns="0" rIns="0" bIns="0" rtlCol="0"/>
          <a:lstStyle/>
          <a:p>
            <a:endParaRPr/>
          </a:p>
        </p:txBody>
      </p:sp>
      <p:sp>
        <p:nvSpPr>
          <p:cNvPr id="40" name="object 35"/>
          <p:cNvSpPr txBox="1"/>
          <p:nvPr userDrawn="1"/>
        </p:nvSpPr>
        <p:spPr>
          <a:xfrm>
            <a:off x="1930400" y="6615940"/>
            <a:ext cx="2444115" cy="317500"/>
          </a:xfrm>
          <a:prstGeom prst="rect">
            <a:avLst/>
          </a:prstGeom>
        </p:spPr>
        <p:txBody>
          <a:bodyPr vert="horz" wrap="square" lIns="0" tIns="0" rIns="0" bIns="0" rtlCol="0">
            <a:spAutoFit/>
          </a:bodyPr>
          <a:lstStyle/>
          <a:p>
            <a:pPr marL="12700">
              <a:lnSpc>
                <a:spcPts val="819"/>
              </a:lnSpc>
            </a:pPr>
            <a:r>
              <a:rPr sz="700" spc="-50" dirty="0">
                <a:solidFill>
                  <a:srgbClr val="4C4D4F"/>
                </a:solidFill>
                <a:latin typeface="Arial"/>
                <a:cs typeface="Arial"/>
              </a:rPr>
              <a:t>S</a:t>
            </a:r>
            <a:r>
              <a:rPr sz="700" spc="-45" dirty="0">
                <a:solidFill>
                  <a:srgbClr val="4C4D4F"/>
                </a:solidFill>
                <a:latin typeface="Arial"/>
                <a:cs typeface="Arial"/>
              </a:rPr>
              <a:t>om</a:t>
            </a:r>
            <a:r>
              <a:rPr sz="700" spc="-40" dirty="0">
                <a:solidFill>
                  <a:srgbClr val="4C4D4F"/>
                </a:solidFill>
                <a:latin typeface="Arial"/>
                <a:cs typeface="Arial"/>
              </a:rPr>
              <a:t>e</a:t>
            </a:r>
            <a:r>
              <a:rPr sz="700" spc="-30" dirty="0">
                <a:solidFill>
                  <a:srgbClr val="4C4D4F"/>
                </a:solidFill>
                <a:latin typeface="Arial"/>
                <a:cs typeface="Arial"/>
              </a:rPr>
              <a:t> </a:t>
            </a:r>
            <a:r>
              <a:rPr sz="700" spc="-35" dirty="0">
                <a:solidFill>
                  <a:srgbClr val="4C4D4F"/>
                </a:solidFill>
                <a:latin typeface="Arial"/>
                <a:cs typeface="Arial"/>
              </a:rPr>
              <a:t>ph</a:t>
            </a:r>
            <a:r>
              <a:rPr sz="700" spc="-40" dirty="0">
                <a:solidFill>
                  <a:srgbClr val="4C4D4F"/>
                </a:solidFill>
                <a:latin typeface="Arial"/>
                <a:cs typeface="Arial"/>
              </a:rPr>
              <a:t>o</a:t>
            </a:r>
            <a:r>
              <a:rPr sz="700" spc="-25" dirty="0">
                <a:solidFill>
                  <a:srgbClr val="4C4D4F"/>
                </a:solidFill>
                <a:latin typeface="Arial"/>
                <a:cs typeface="Arial"/>
              </a:rPr>
              <a:t>t</a:t>
            </a:r>
            <a:r>
              <a:rPr sz="700" spc="-35" dirty="0">
                <a:solidFill>
                  <a:srgbClr val="4C4D4F"/>
                </a:solidFill>
                <a:latin typeface="Arial"/>
                <a:cs typeface="Arial"/>
              </a:rPr>
              <a:t>os</a:t>
            </a:r>
            <a:r>
              <a:rPr sz="700" spc="-30" dirty="0">
                <a:solidFill>
                  <a:srgbClr val="4C4D4F"/>
                </a:solidFill>
                <a:latin typeface="Arial"/>
                <a:cs typeface="Arial"/>
              </a:rPr>
              <a:t> </a:t>
            </a:r>
            <a:r>
              <a:rPr sz="700" spc="-55" dirty="0">
                <a:solidFill>
                  <a:srgbClr val="4C4D4F"/>
                </a:solidFill>
                <a:latin typeface="Arial"/>
                <a:cs typeface="Arial"/>
              </a:rPr>
              <a:t>m</a:t>
            </a:r>
            <a:r>
              <a:rPr sz="700" spc="-45" dirty="0">
                <a:solidFill>
                  <a:srgbClr val="4C4D4F"/>
                </a:solidFill>
                <a:latin typeface="Arial"/>
                <a:cs typeface="Arial"/>
              </a:rPr>
              <a:t>a</a:t>
            </a:r>
            <a:r>
              <a:rPr sz="700" spc="-35" dirty="0">
                <a:solidFill>
                  <a:srgbClr val="4C4D4F"/>
                </a:solidFill>
                <a:latin typeface="Arial"/>
                <a:cs typeface="Arial"/>
              </a:rPr>
              <a:t>y</a:t>
            </a:r>
            <a:r>
              <a:rPr sz="700" spc="-30" dirty="0">
                <a:solidFill>
                  <a:srgbClr val="4C4D4F"/>
                </a:solidFill>
                <a:latin typeface="Arial"/>
                <a:cs typeface="Arial"/>
              </a:rPr>
              <a:t> </a:t>
            </a:r>
            <a:r>
              <a:rPr sz="700" spc="-25" dirty="0">
                <a:solidFill>
                  <a:srgbClr val="4C4D4F"/>
                </a:solidFill>
                <a:latin typeface="Arial"/>
                <a:cs typeface="Arial"/>
              </a:rPr>
              <a:t>inc</a:t>
            </a:r>
            <a:r>
              <a:rPr sz="700" spc="-30" dirty="0">
                <a:solidFill>
                  <a:srgbClr val="4C4D4F"/>
                </a:solidFill>
                <a:latin typeface="Arial"/>
                <a:cs typeface="Arial"/>
              </a:rPr>
              <a:t>lud</a:t>
            </a:r>
            <a:r>
              <a:rPr sz="700" spc="-40" dirty="0">
                <a:solidFill>
                  <a:srgbClr val="4C4D4F"/>
                </a:solidFill>
                <a:latin typeface="Arial"/>
                <a:cs typeface="Arial"/>
              </a:rPr>
              <a:t>e</a:t>
            </a:r>
            <a:r>
              <a:rPr sz="700" spc="-30" dirty="0">
                <a:solidFill>
                  <a:srgbClr val="4C4D4F"/>
                </a:solidFill>
                <a:latin typeface="Arial"/>
                <a:cs typeface="Arial"/>
              </a:rPr>
              <a:t> </a:t>
            </a:r>
            <a:r>
              <a:rPr sz="700" spc="-35" dirty="0">
                <a:solidFill>
                  <a:srgbClr val="4C4D4F"/>
                </a:solidFill>
                <a:latin typeface="Arial"/>
                <a:cs typeface="Arial"/>
              </a:rPr>
              <a:t>models</a:t>
            </a:r>
            <a:r>
              <a:rPr sz="700" spc="-30" dirty="0">
                <a:solidFill>
                  <a:srgbClr val="4C4D4F"/>
                </a:solidFill>
                <a:latin typeface="Arial"/>
                <a:cs typeface="Arial"/>
              </a:rPr>
              <a:t> </a:t>
            </a:r>
            <a:r>
              <a:rPr sz="700" spc="-35" dirty="0">
                <a:solidFill>
                  <a:srgbClr val="4C4D4F"/>
                </a:solidFill>
                <a:latin typeface="Arial"/>
                <a:cs typeface="Arial"/>
              </a:rPr>
              <a:t>an</a:t>
            </a:r>
            <a:r>
              <a:rPr sz="700" spc="-40" dirty="0">
                <a:solidFill>
                  <a:srgbClr val="4C4D4F"/>
                </a:solidFill>
                <a:latin typeface="Arial"/>
                <a:cs typeface="Arial"/>
              </a:rPr>
              <a:t>d</a:t>
            </a:r>
            <a:r>
              <a:rPr sz="700" spc="-30" dirty="0">
                <a:solidFill>
                  <a:srgbClr val="4C4D4F"/>
                </a:solidFill>
                <a:latin typeface="Arial"/>
                <a:cs typeface="Arial"/>
              </a:rPr>
              <a:t> </a:t>
            </a:r>
            <a:r>
              <a:rPr sz="700" spc="-35" dirty="0">
                <a:solidFill>
                  <a:srgbClr val="4C4D4F"/>
                </a:solidFill>
                <a:latin typeface="Arial"/>
                <a:cs typeface="Arial"/>
              </a:rPr>
              <a:t>n</a:t>
            </a:r>
            <a:r>
              <a:rPr sz="700" spc="-40" dirty="0">
                <a:solidFill>
                  <a:srgbClr val="4C4D4F"/>
                </a:solidFill>
                <a:latin typeface="Arial"/>
                <a:cs typeface="Arial"/>
              </a:rPr>
              <a:t>o</a:t>
            </a:r>
            <a:r>
              <a:rPr sz="700" spc="-25" dirty="0">
                <a:solidFill>
                  <a:srgbClr val="4C4D4F"/>
                </a:solidFill>
                <a:latin typeface="Arial"/>
                <a:cs typeface="Arial"/>
              </a:rPr>
              <a:t>t</a:t>
            </a:r>
            <a:r>
              <a:rPr sz="700" spc="-30" dirty="0">
                <a:solidFill>
                  <a:srgbClr val="4C4D4F"/>
                </a:solidFill>
                <a:latin typeface="Arial"/>
                <a:cs typeface="Arial"/>
              </a:rPr>
              <a:t> </a:t>
            </a:r>
            <a:r>
              <a:rPr sz="700" spc="-40" dirty="0">
                <a:solidFill>
                  <a:srgbClr val="4C4D4F"/>
                </a:solidFill>
                <a:latin typeface="Arial"/>
                <a:cs typeface="Arial"/>
              </a:rPr>
              <a:t>a</a:t>
            </a:r>
            <a:r>
              <a:rPr sz="700" spc="-25" dirty="0">
                <a:solidFill>
                  <a:srgbClr val="4C4D4F"/>
                </a:solidFill>
                <a:latin typeface="Arial"/>
                <a:cs typeface="Arial"/>
              </a:rPr>
              <a:t>c</a:t>
            </a:r>
            <a:r>
              <a:rPr sz="700" spc="-20" dirty="0">
                <a:solidFill>
                  <a:srgbClr val="4C4D4F"/>
                </a:solidFill>
                <a:latin typeface="Arial"/>
                <a:cs typeface="Arial"/>
              </a:rPr>
              <a:t>t</a:t>
            </a:r>
            <a:r>
              <a:rPr sz="700" spc="-35" dirty="0">
                <a:solidFill>
                  <a:srgbClr val="4C4D4F"/>
                </a:solidFill>
                <a:latin typeface="Arial"/>
                <a:cs typeface="Arial"/>
              </a:rPr>
              <a:t>ua</a:t>
            </a:r>
            <a:r>
              <a:rPr sz="700" spc="-20" dirty="0">
                <a:solidFill>
                  <a:srgbClr val="4C4D4F"/>
                </a:solidFill>
                <a:latin typeface="Arial"/>
                <a:cs typeface="Arial"/>
              </a:rPr>
              <a:t>l</a:t>
            </a:r>
            <a:r>
              <a:rPr sz="700" spc="-30" dirty="0">
                <a:solidFill>
                  <a:srgbClr val="4C4D4F"/>
                </a:solidFill>
                <a:latin typeface="Arial"/>
                <a:cs typeface="Arial"/>
              </a:rPr>
              <a:t> </a:t>
            </a:r>
            <a:r>
              <a:rPr sz="700" spc="-35" dirty="0">
                <a:solidFill>
                  <a:srgbClr val="4C4D4F"/>
                </a:solidFill>
                <a:latin typeface="Arial"/>
                <a:cs typeface="Arial"/>
              </a:rPr>
              <a:t>p</a:t>
            </a:r>
            <a:r>
              <a:rPr sz="700" spc="-40" dirty="0">
                <a:solidFill>
                  <a:srgbClr val="4C4D4F"/>
                </a:solidFill>
                <a:latin typeface="Arial"/>
                <a:cs typeface="Arial"/>
              </a:rPr>
              <a:t>a</a:t>
            </a:r>
            <a:r>
              <a:rPr sz="700" spc="-20" dirty="0">
                <a:solidFill>
                  <a:srgbClr val="4C4D4F"/>
                </a:solidFill>
                <a:latin typeface="Arial"/>
                <a:cs typeface="Arial"/>
              </a:rPr>
              <a:t>t</a:t>
            </a:r>
            <a:r>
              <a:rPr sz="700" spc="-25" dirty="0">
                <a:solidFill>
                  <a:srgbClr val="4C4D4F"/>
                </a:solidFill>
                <a:latin typeface="Arial"/>
                <a:cs typeface="Arial"/>
              </a:rPr>
              <a:t>ie</a:t>
            </a:r>
            <a:r>
              <a:rPr sz="700" spc="-40" dirty="0">
                <a:solidFill>
                  <a:srgbClr val="4C4D4F"/>
                </a:solidFill>
                <a:latin typeface="Arial"/>
                <a:cs typeface="Arial"/>
              </a:rPr>
              <a:t>n</a:t>
            </a:r>
            <a:r>
              <a:rPr sz="700" spc="-15" dirty="0">
                <a:solidFill>
                  <a:srgbClr val="4C4D4F"/>
                </a:solidFill>
                <a:latin typeface="Arial"/>
                <a:cs typeface="Arial"/>
              </a:rPr>
              <a:t>t</a:t>
            </a:r>
            <a:r>
              <a:rPr sz="700" spc="-35" dirty="0">
                <a:solidFill>
                  <a:srgbClr val="4C4D4F"/>
                </a:solidFill>
                <a:latin typeface="Arial"/>
                <a:cs typeface="Arial"/>
              </a:rPr>
              <a:t>s</a:t>
            </a:r>
            <a:r>
              <a:rPr sz="700" spc="-25" dirty="0">
                <a:solidFill>
                  <a:srgbClr val="4C4D4F"/>
                </a:solidFill>
                <a:latin typeface="Arial"/>
                <a:cs typeface="Arial"/>
              </a:rPr>
              <a:t>.</a:t>
            </a:r>
            <a:endParaRPr sz="700" dirty="0">
              <a:latin typeface="Arial"/>
              <a:cs typeface="Arial"/>
            </a:endParaRPr>
          </a:p>
          <a:p>
            <a:pPr marL="12700" marR="5080">
              <a:lnSpc>
                <a:spcPts val="800"/>
              </a:lnSpc>
              <a:spcBef>
                <a:spcPts val="40"/>
              </a:spcBef>
            </a:pPr>
            <a:r>
              <a:rPr sz="700" spc="-60" dirty="0">
                <a:solidFill>
                  <a:srgbClr val="4C4D4F"/>
                </a:solidFill>
                <a:latin typeface="Arial"/>
                <a:cs typeface="Arial"/>
              </a:rPr>
              <a:t>©</a:t>
            </a:r>
            <a:r>
              <a:rPr sz="700" spc="-30" dirty="0">
                <a:solidFill>
                  <a:srgbClr val="4C4D4F"/>
                </a:solidFill>
                <a:latin typeface="Arial"/>
                <a:cs typeface="Arial"/>
              </a:rPr>
              <a:t> </a:t>
            </a:r>
            <a:r>
              <a:rPr sz="700" spc="-35" dirty="0">
                <a:solidFill>
                  <a:srgbClr val="4C4D4F"/>
                </a:solidFill>
                <a:latin typeface="Arial"/>
                <a:cs typeface="Arial"/>
              </a:rPr>
              <a:t>2</a:t>
            </a:r>
            <a:r>
              <a:rPr sz="700" spc="-50" dirty="0">
                <a:solidFill>
                  <a:srgbClr val="4C4D4F"/>
                </a:solidFill>
                <a:latin typeface="Arial"/>
                <a:cs typeface="Arial"/>
              </a:rPr>
              <a:t>0</a:t>
            </a:r>
            <a:r>
              <a:rPr sz="700" spc="-55" dirty="0">
                <a:solidFill>
                  <a:srgbClr val="4C4D4F"/>
                </a:solidFill>
                <a:latin typeface="Arial"/>
                <a:cs typeface="Arial"/>
              </a:rPr>
              <a:t>1</a:t>
            </a:r>
            <a:r>
              <a:rPr sz="700" spc="-35" dirty="0">
                <a:solidFill>
                  <a:srgbClr val="4C4D4F"/>
                </a:solidFill>
                <a:latin typeface="Arial"/>
                <a:cs typeface="Arial"/>
              </a:rPr>
              <a:t>6</a:t>
            </a:r>
            <a:r>
              <a:rPr sz="700" spc="-25" dirty="0">
                <a:solidFill>
                  <a:srgbClr val="4C4D4F"/>
                </a:solidFill>
                <a:latin typeface="Arial"/>
                <a:cs typeface="Arial"/>
              </a:rPr>
              <a:t>,</a:t>
            </a:r>
            <a:r>
              <a:rPr sz="700" spc="-30" dirty="0">
                <a:solidFill>
                  <a:srgbClr val="4C4D4F"/>
                </a:solidFill>
                <a:latin typeface="Arial"/>
                <a:cs typeface="Arial"/>
              </a:rPr>
              <a:t> </a:t>
            </a:r>
            <a:r>
              <a:rPr sz="700" spc="-40" dirty="0">
                <a:solidFill>
                  <a:srgbClr val="4C4D4F"/>
                </a:solidFill>
                <a:latin typeface="Arial"/>
                <a:cs typeface="Arial"/>
              </a:rPr>
              <a:t>T</a:t>
            </a:r>
            <a:r>
              <a:rPr sz="700" spc="-55" dirty="0">
                <a:solidFill>
                  <a:srgbClr val="4C4D4F"/>
                </a:solidFill>
                <a:latin typeface="Arial"/>
                <a:cs typeface="Arial"/>
              </a:rPr>
              <a:t>P</a:t>
            </a:r>
            <a:r>
              <a:rPr sz="700" spc="-50" dirty="0">
                <a:solidFill>
                  <a:srgbClr val="4C4D4F"/>
                </a:solidFill>
                <a:latin typeface="Arial"/>
                <a:cs typeface="Arial"/>
              </a:rPr>
              <a:t>M</a:t>
            </a:r>
            <a:r>
              <a:rPr sz="700" spc="-55" dirty="0">
                <a:solidFill>
                  <a:srgbClr val="4C4D4F"/>
                </a:solidFill>
                <a:latin typeface="Arial"/>
                <a:cs typeface="Arial"/>
              </a:rPr>
              <a:t>G</a:t>
            </a:r>
            <a:r>
              <a:rPr sz="700" spc="-25" dirty="0">
                <a:solidFill>
                  <a:srgbClr val="4C4D4F"/>
                </a:solidFill>
                <a:latin typeface="Arial"/>
                <a:cs typeface="Arial"/>
              </a:rPr>
              <a:t>,</a:t>
            </a:r>
            <a:r>
              <a:rPr sz="700" spc="-30" dirty="0">
                <a:solidFill>
                  <a:srgbClr val="4C4D4F"/>
                </a:solidFill>
                <a:latin typeface="Arial"/>
                <a:cs typeface="Arial"/>
              </a:rPr>
              <a:t> </a:t>
            </a:r>
            <a:r>
              <a:rPr sz="700" spc="-20" dirty="0">
                <a:solidFill>
                  <a:srgbClr val="4C4D4F"/>
                </a:solidFill>
                <a:latin typeface="Arial"/>
                <a:cs typeface="Arial"/>
              </a:rPr>
              <a:t>I</a:t>
            </a:r>
            <a:r>
              <a:rPr sz="700" spc="-35" dirty="0">
                <a:solidFill>
                  <a:srgbClr val="4C4D4F"/>
                </a:solidFill>
                <a:latin typeface="Arial"/>
                <a:cs typeface="Arial"/>
              </a:rPr>
              <a:t>nc</a:t>
            </a:r>
            <a:r>
              <a:rPr sz="700" spc="-25" dirty="0">
                <a:solidFill>
                  <a:srgbClr val="4C4D4F"/>
                </a:solidFill>
                <a:latin typeface="Arial"/>
                <a:cs typeface="Arial"/>
              </a:rPr>
              <a:t>.</a:t>
            </a:r>
            <a:r>
              <a:rPr sz="700" spc="-30" dirty="0">
                <a:solidFill>
                  <a:srgbClr val="4C4D4F"/>
                </a:solidFill>
                <a:latin typeface="Arial"/>
                <a:cs typeface="Arial"/>
              </a:rPr>
              <a:t> </a:t>
            </a:r>
            <a:r>
              <a:rPr sz="700" spc="-40" dirty="0">
                <a:solidFill>
                  <a:srgbClr val="4C4D4F"/>
                </a:solidFill>
                <a:latin typeface="Arial"/>
                <a:cs typeface="Arial"/>
              </a:rPr>
              <a:t>A</a:t>
            </a:r>
            <a:r>
              <a:rPr sz="700" spc="-15" dirty="0">
                <a:solidFill>
                  <a:srgbClr val="4C4D4F"/>
                </a:solidFill>
                <a:latin typeface="Arial"/>
                <a:cs typeface="Arial"/>
              </a:rPr>
              <a:t>l</a:t>
            </a:r>
            <a:r>
              <a:rPr sz="700" spc="-20" dirty="0">
                <a:solidFill>
                  <a:srgbClr val="4C4D4F"/>
                </a:solidFill>
                <a:latin typeface="Arial"/>
                <a:cs typeface="Arial"/>
              </a:rPr>
              <a:t>l</a:t>
            </a:r>
            <a:r>
              <a:rPr sz="700" spc="-30" dirty="0">
                <a:solidFill>
                  <a:srgbClr val="4C4D4F"/>
                </a:solidFill>
                <a:latin typeface="Arial"/>
                <a:cs typeface="Arial"/>
              </a:rPr>
              <a:t> </a:t>
            </a:r>
            <a:r>
              <a:rPr sz="700" spc="-10" dirty="0">
                <a:solidFill>
                  <a:srgbClr val="4C4D4F"/>
                </a:solidFill>
                <a:latin typeface="Arial"/>
                <a:cs typeface="Arial"/>
              </a:rPr>
              <a:t>r</a:t>
            </a:r>
            <a:r>
              <a:rPr sz="700" spc="-25" dirty="0">
                <a:solidFill>
                  <a:srgbClr val="4C4D4F"/>
                </a:solidFill>
                <a:latin typeface="Arial"/>
                <a:cs typeface="Arial"/>
              </a:rPr>
              <a:t>ig</a:t>
            </a:r>
            <a:r>
              <a:rPr sz="700" spc="-40" dirty="0">
                <a:solidFill>
                  <a:srgbClr val="4C4D4F"/>
                </a:solidFill>
                <a:latin typeface="Arial"/>
                <a:cs typeface="Arial"/>
              </a:rPr>
              <a:t>h</a:t>
            </a:r>
            <a:r>
              <a:rPr sz="700" spc="-15" dirty="0">
                <a:solidFill>
                  <a:srgbClr val="4C4D4F"/>
                </a:solidFill>
                <a:latin typeface="Arial"/>
                <a:cs typeface="Arial"/>
              </a:rPr>
              <a:t>t</a:t>
            </a:r>
            <a:r>
              <a:rPr sz="700" spc="-35" dirty="0">
                <a:solidFill>
                  <a:srgbClr val="4C4D4F"/>
                </a:solidFill>
                <a:latin typeface="Arial"/>
                <a:cs typeface="Arial"/>
              </a:rPr>
              <a:t>s</a:t>
            </a:r>
            <a:r>
              <a:rPr sz="700" spc="-30" dirty="0">
                <a:solidFill>
                  <a:srgbClr val="4C4D4F"/>
                </a:solidFill>
                <a:latin typeface="Arial"/>
                <a:cs typeface="Arial"/>
              </a:rPr>
              <a:t> rese</a:t>
            </a:r>
            <a:r>
              <a:rPr sz="700" dirty="0">
                <a:solidFill>
                  <a:srgbClr val="4C4D4F"/>
                </a:solidFill>
                <a:latin typeface="Arial"/>
                <a:cs typeface="Arial"/>
              </a:rPr>
              <a:t>r</a:t>
            </a:r>
            <a:r>
              <a:rPr sz="700" spc="-40" dirty="0">
                <a:solidFill>
                  <a:srgbClr val="4C4D4F"/>
                </a:solidFill>
                <a:latin typeface="Arial"/>
                <a:cs typeface="Arial"/>
              </a:rPr>
              <a:t>v</a:t>
            </a:r>
            <a:r>
              <a:rPr sz="700" spc="-35" dirty="0">
                <a:solidFill>
                  <a:srgbClr val="4C4D4F"/>
                </a:solidFill>
                <a:latin typeface="Arial"/>
                <a:cs typeface="Arial"/>
              </a:rPr>
              <a:t>e</a:t>
            </a:r>
            <a:r>
              <a:rPr sz="700" spc="-40" dirty="0">
                <a:solidFill>
                  <a:srgbClr val="4C4D4F"/>
                </a:solidFill>
                <a:latin typeface="Arial"/>
                <a:cs typeface="Arial"/>
              </a:rPr>
              <a:t>d</a:t>
            </a:r>
            <a:r>
              <a:rPr sz="700" spc="-25" dirty="0">
                <a:solidFill>
                  <a:srgbClr val="4C4D4F"/>
                </a:solidFill>
                <a:latin typeface="Arial"/>
                <a:cs typeface="Arial"/>
              </a:rPr>
              <a:t>.</a:t>
            </a:r>
            <a:r>
              <a:rPr sz="700" spc="-30" dirty="0">
                <a:solidFill>
                  <a:srgbClr val="4C4D4F"/>
                </a:solidFill>
                <a:latin typeface="Arial"/>
                <a:cs typeface="Arial"/>
              </a:rPr>
              <a:t> </a:t>
            </a:r>
            <a:r>
              <a:rPr sz="700" spc="-55" dirty="0">
                <a:solidFill>
                  <a:srgbClr val="4C4D4F"/>
                </a:solidFill>
                <a:latin typeface="Arial"/>
                <a:cs typeface="Arial"/>
              </a:rPr>
              <a:t>R</a:t>
            </a:r>
            <a:r>
              <a:rPr sz="700" spc="-30" dirty="0">
                <a:solidFill>
                  <a:srgbClr val="4C4D4F"/>
                </a:solidFill>
                <a:latin typeface="Arial"/>
                <a:cs typeface="Arial"/>
              </a:rPr>
              <a:t>egiona</a:t>
            </a:r>
            <a:r>
              <a:rPr sz="700" spc="-20" dirty="0">
                <a:solidFill>
                  <a:srgbClr val="4C4D4F"/>
                </a:solidFill>
                <a:latin typeface="Arial"/>
                <a:cs typeface="Arial"/>
              </a:rPr>
              <a:t>l</a:t>
            </a:r>
            <a:r>
              <a:rPr sz="700" spc="-30" dirty="0">
                <a:solidFill>
                  <a:srgbClr val="4C4D4F"/>
                </a:solidFill>
                <a:latin typeface="Arial"/>
                <a:cs typeface="Arial"/>
              </a:rPr>
              <a:t> </a:t>
            </a:r>
            <a:r>
              <a:rPr sz="700" spc="-45" dirty="0">
                <a:solidFill>
                  <a:srgbClr val="4C4D4F"/>
                </a:solidFill>
                <a:latin typeface="Arial"/>
                <a:cs typeface="Arial"/>
              </a:rPr>
              <a:t>H</a:t>
            </a:r>
            <a:r>
              <a:rPr sz="700" spc="-30" dirty="0">
                <a:solidFill>
                  <a:srgbClr val="4C4D4F"/>
                </a:solidFill>
                <a:latin typeface="Arial"/>
                <a:cs typeface="Arial"/>
              </a:rPr>
              <a:t>eal</a:t>
            </a:r>
            <a:r>
              <a:rPr sz="700" spc="-20" dirty="0">
                <a:solidFill>
                  <a:srgbClr val="4C4D4F"/>
                </a:solidFill>
                <a:latin typeface="Arial"/>
                <a:cs typeface="Arial"/>
              </a:rPr>
              <a:t>t</a:t>
            </a:r>
            <a:r>
              <a:rPr sz="700" spc="-40" dirty="0">
                <a:solidFill>
                  <a:srgbClr val="4C4D4F"/>
                </a:solidFill>
                <a:latin typeface="Arial"/>
                <a:cs typeface="Arial"/>
              </a:rPr>
              <a:t>h</a:t>
            </a:r>
            <a:r>
              <a:rPr sz="700" spc="-30" dirty="0">
                <a:solidFill>
                  <a:srgbClr val="4C4D4F"/>
                </a:solidFill>
                <a:latin typeface="Arial"/>
                <a:cs typeface="Arial"/>
              </a:rPr>
              <a:t> </a:t>
            </a:r>
            <a:r>
              <a:rPr sz="700" spc="-60" dirty="0">
                <a:solidFill>
                  <a:srgbClr val="4C4D4F"/>
                </a:solidFill>
                <a:latin typeface="Arial"/>
                <a:cs typeface="Arial"/>
              </a:rPr>
              <a:t>E</a:t>
            </a:r>
            <a:r>
              <a:rPr sz="700" spc="-40" dirty="0">
                <a:solidFill>
                  <a:srgbClr val="4C4D4F"/>
                </a:solidFill>
                <a:latin typeface="Arial"/>
                <a:cs typeface="Arial"/>
              </a:rPr>
              <a:t>d</a:t>
            </a:r>
            <a:r>
              <a:rPr sz="700" spc="-35" dirty="0">
                <a:solidFill>
                  <a:srgbClr val="4C4D4F"/>
                </a:solidFill>
                <a:latin typeface="Arial"/>
                <a:cs typeface="Arial"/>
              </a:rPr>
              <a:t>u</a:t>
            </a:r>
            <a:r>
              <a:rPr sz="700" spc="-20" dirty="0">
                <a:solidFill>
                  <a:srgbClr val="4C4D4F"/>
                </a:solidFill>
                <a:latin typeface="Arial"/>
                <a:cs typeface="Arial"/>
              </a:rPr>
              <a:t>c</a:t>
            </a:r>
            <a:r>
              <a:rPr sz="700" spc="-40" dirty="0">
                <a:solidFill>
                  <a:srgbClr val="4C4D4F"/>
                </a:solidFill>
                <a:latin typeface="Arial"/>
                <a:cs typeface="Arial"/>
              </a:rPr>
              <a:t>a</a:t>
            </a:r>
            <a:r>
              <a:rPr sz="700" spc="-20" dirty="0">
                <a:solidFill>
                  <a:srgbClr val="4C4D4F"/>
                </a:solidFill>
                <a:latin typeface="Arial"/>
                <a:cs typeface="Arial"/>
              </a:rPr>
              <a:t>t</a:t>
            </a:r>
            <a:r>
              <a:rPr sz="700" spc="-25" dirty="0">
                <a:solidFill>
                  <a:srgbClr val="4C4D4F"/>
                </a:solidFill>
                <a:latin typeface="Arial"/>
                <a:cs typeface="Arial"/>
              </a:rPr>
              <a:t>io</a:t>
            </a:r>
            <a:r>
              <a:rPr sz="700" spc="-40" dirty="0">
                <a:solidFill>
                  <a:srgbClr val="4C4D4F"/>
                </a:solidFill>
                <a:latin typeface="Arial"/>
                <a:cs typeface="Arial"/>
              </a:rPr>
              <a:t>n</a:t>
            </a:r>
            <a:r>
              <a:rPr sz="700" spc="-25" dirty="0">
                <a:solidFill>
                  <a:srgbClr val="4C4D4F"/>
                </a:solidFill>
                <a:latin typeface="Arial"/>
                <a:cs typeface="Arial"/>
              </a:rPr>
              <a:t>. </a:t>
            </a:r>
            <a:r>
              <a:rPr lang="en-US" sz="700" spc="-30" dirty="0">
                <a:solidFill>
                  <a:srgbClr val="4C4D4F"/>
                </a:solidFill>
                <a:latin typeface="Arial"/>
                <a:cs typeface="Arial"/>
              </a:rPr>
              <a:t>06579 </a:t>
            </a:r>
            <a:r>
              <a:rPr sz="700" spc="-40" dirty="0">
                <a:solidFill>
                  <a:srgbClr val="4C4D4F"/>
                </a:solidFill>
                <a:latin typeface="Arial"/>
                <a:cs typeface="Arial"/>
              </a:rPr>
              <a:t>(R</a:t>
            </a:r>
            <a:r>
              <a:rPr sz="700" spc="-45" dirty="0">
                <a:solidFill>
                  <a:srgbClr val="4C4D4F"/>
                </a:solidFill>
                <a:latin typeface="Arial"/>
                <a:cs typeface="Arial"/>
              </a:rPr>
              <a:t>e</a:t>
            </a:r>
            <a:r>
              <a:rPr sz="700" spc="-30" dirty="0">
                <a:solidFill>
                  <a:srgbClr val="4C4D4F"/>
                </a:solidFill>
                <a:latin typeface="Arial"/>
                <a:cs typeface="Arial"/>
              </a:rPr>
              <a:t>vise</a:t>
            </a:r>
            <a:r>
              <a:rPr sz="700" spc="-40" dirty="0">
                <a:solidFill>
                  <a:srgbClr val="4C4D4F"/>
                </a:solidFill>
                <a:latin typeface="Arial"/>
                <a:cs typeface="Arial"/>
              </a:rPr>
              <a:t>d</a:t>
            </a:r>
            <a:r>
              <a:rPr sz="700" spc="-30" dirty="0">
                <a:solidFill>
                  <a:srgbClr val="4C4D4F"/>
                </a:solidFill>
                <a:latin typeface="Arial"/>
                <a:cs typeface="Arial"/>
              </a:rPr>
              <a:t> </a:t>
            </a:r>
            <a:r>
              <a:rPr lang="en-US" sz="700" spc="-30" dirty="0">
                <a:solidFill>
                  <a:srgbClr val="4C4D4F"/>
                </a:solidFill>
                <a:latin typeface="Arial"/>
                <a:cs typeface="Arial"/>
              </a:rPr>
              <a:t>10/17</a:t>
            </a:r>
            <a:r>
              <a:rPr sz="700" spc="-25" dirty="0">
                <a:solidFill>
                  <a:srgbClr val="4C4D4F"/>
                </a:solidFill>
                <a:latin typeface="Arial"/>
                <a:cs typeface="Arial"/>
              </a:rPr>
              <a:t>)</a:t>
            </a:r>
            <a:endParaRPr sz="700" dirty="0">
              <a:latin typeface="Arial"/>
              <a:cs typeface="Arial"/>
            </a:endParaRPr>
          </a:p>
        </p:txBody>
      </p:sp>
      <p:pic>
        <p:nvPicPr>
          <p:cNvPr id="41" name="Picture 4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39876" y="5973417"/>
            <a:ext cx="2012257" cy="225400"/>
          </a:xfrm>
          <a:prstGeom prst="rect">
            <a:avLst/>
          </a:prstGeom>
        </p:spPr>
      </p:pic>
    </p:spTree>
    <p:extLst>
      <p:ext uri="{BB962C8B-B14F-4D97-AF65-F5344CB8AC3E}">
        <p14:creationId xmlns:p14="http://schemas.microsoft.com/office/powerpoint/2010/main" val="404323061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txBox="1"/>
          <p:nvPr userDrawn="1"/>
        </p:nvSpPr>
        <p:spPr>
          <a:xfrm>
            <a:off x="0" y="0"/>
            <a:ext cx="10058400" cy="7772400"/>
          </a:xfrm>
          <a:prstGeom prst="rect">
            <a:avLst/>
          </a:prstGeom>
        </p:spPr>
        <p:txBody>
          <a:bodyPr vert="horz" wrap="square" lIns="0" tIns="0" rIns="0" bIns="0" rtlCol="0">
            <a:spAutoFit/>
          </a:bodyPr>
          <a:lstStyle/>
          <a:p>
            <a:pPr algn="ctr">
              <a:lnSpc>
                <a:spcPct val="100000"/>
              </a:lnSpc>
            </a:pPr>
            <a:r>
              <a:rPr sz="1200" spc="-15" dirty="0">
                <a:solidFill>
                  <a:srgbClr val="231F20"/>
                </a:solidFill>
                <a:latin typeface="Arial"/>
                <a:cs typeface="Arial"/>
              </a:rPr>
              <a:t>2</a:t>
            </a:r>
            <a:endParaRPr sz="1200">
              <a:latin typeface="Arial"/>
              <a:cs typeface="Arial"/>
            </a:endParaRPr>
          </a:p>
        </p:txBody>
      </p:sp>
      <p:sp>
        <p:nvSpPr>
          <p:cNvPr id="8" name="object 3"/>
          <p:cNvSpPr/>
          <p:nvPr userDrawn="1"/>
        </p:nvSpPr>
        <p:spPr>
          <a:xfrm>
            <a:off x="0" y="0"/>
            <a:ext cx="10058400" cy="7772400"/>
          </a:xfrm>
          <a:prstGeom prst="rect">
            <a:avLst/>
          </a:prstGeom>
          <a:blipFill>
            <a:blip r:embed="rId13" cstate="print"/>
            <a:stretch>
              <a:fillRect/>
            </a:stretch>
          </a:blipFill>
        </p:spPr>
        <p:txBody>
          <a:bodyPr wrap="square" lIns="0" tIns="0" rIns="0" bIns="0" rtlCol="0"/>
          <a:lstStyle/>
          <a:p>
            <a:endParaRPr/>
          </a:p>
        </p:txBody>
      </p:sp>
      <p:sp>
        <p:nvSpPr>
          <p:cNvPr id="9" name="object 4"/>
          <p:cNvSpPr/>
          <p:nvPr userDrawn="1"/>
        </p:nvSpPr>
        <p:spPr>
          <a:xfrm>
            <a:off x="0" y="4147820"/>
            <a:ext cx="10058400" cy="1948180"/>
          </a:xfrm>
          <a:custGeom>
            <a:avLst/>
            <a:gdLst/>
            <a:ahLst/>
            <a:cxnLst/>
            <a:rect l="l" t="t" r="r" b="b"/>
            <a:pathLst>
              <a:path w="10058400" h="1948179">
                <a:moveTo>
                  <a:pt x="0" y="0"/>
                </a:moveTo>
                <a:lnTo>
                  <a:pt x="0" y="1947671"/>
                </a:lnTo>
                <a:lnTo>
                  <a:pt x="10058400" y="1947671"/>
                </a:lnTo>
                <a:lnTo>
                  <a:pt x="10058400" y="0"/>
                </a:lnTo>
                <a:lnTo>
                  <a:pt x="0" y="0"/>
                </a:lnTo>
                <a:close/>
              </a:path>
            </a:pathLst>
          </a:custGeom>
          <a:solidFill>
            <a:srgbClr val="006BA6"/>
          </a:solidFill>
        </p:spPr>
        <p:txBody>
          <a:bodyPr wrap="square" lIns="0" tIns="0" rIns="0" bIns="0" rtlCol="0"/>
          <a:lstStyle/>
          <a:p>
            <a:endParaRPr/>
          </a:p>
        </p:txBody>
      </p:sp>
      <p:sp>
        <p:nvSpPr>
          <p:cNvPr id="10" name="object 5"/>
          <p:cNvSpPr txBox="1"/>
          <p:nvPr userDrawn="1"/>
        </p:nvSpPr>
        <p:spPr>
          <a:xfrm>
            <a:off x="1237996" y="4368800"/>
            <a:ext cx="7353300" cy="1270000"/>
          </a:xfrm>
          <a:prstGeom prst="rect">
            <a:avLst/>
          </a:prstGeom>
        </p:spPr>
        <p:txBody>
          <a:bodyPr vert="horz" wrap="square" lIns="0" tIns="0" rIns="0" bIns="0" rtlCol="0">
            <a:spAutoFit/>
          </a:bodyPr>
          <a:lstStyle/>
          <a:p>
            <a:pPr marL="12700" marR="5080">
              <a:lnSpc>
                <a:spcPct val="132400"/>
              </a:lnSpc>
            </a:pPr>
            <a:r>
              <a:rPr sz="1700" b="1" spc="-30" dirty="0">
                <a:solidFill>
                  <a:srgbClr val="FFFFFF"/>
                </a:solidFill>
                <a:latin typeface="Arial"/>
                <a:cs typeface="Arial"/>
              </a:rPr>
              <a:t>O</a:t>
            </a:r>
            <a:r>
              <a:rPr sz="1700" b="1" spc="-20" dirty="0">
                <a:solidFill>
                  <a:srgbClr val="FFFFFF"/>
                </a:solidFill>
                <a:latin typeface="Arial"/>
                <a:cs typeface="Arial"/>
              </a:rPr>
              <a:t>U</a:t>
            </a:r>
            <a:r>
              <a:rPr sz="1700" b="1" spc="-25" dirty="0">
                <a:solidFill>
                  <a:srgbClr val="FFFFFF"/>
                </a:solidFill>
                <a:latin typeface="Arial"/>
                <a:cs typeface="Arial"/>
              </a:rPr>
              <a:t>R</a:t>
            </a:r>
            <a:r>
              <a:rPr sz="1700" b="1" spc="20" dirty="0">
                <a:solidFill>
                  <a:srgbClr val="FFFFFF"/>
                </a:solidFill>
                <a:latin typeface="Arial"/>
                <a:cs typeface="Arial"/>
              </a:rPr>
              <a:t> </a:t>
            </a:r>
            <a:r>
              <a:rPr sz="1700" b="1" spc="-10" dirty="0">
                <a:solidFill>
                  <a:srgbClr val="FFFFFF"/>
                </a:solidFill>
                <a:latin typeface="Arial"/>
                <a:cs typeface="Arial"/>
              </a:rPr>
              <a:t>M</a:t>
            </a:r>
            <a:r>
              <a:rPr sz="1700" b="1" spc="0" dirty="0">
                <a:solidFill>
                  <a:srgbClr val="FFFFFF"/>
                </a:solidFill>
                <a:latin typeface="Arial"/>
                <a:cs typeface="Arial"/>
              </a:rPr>
              <a:t>I</a:t>
            </a:r>
            <a:r>
              <a:rPr sz="1700" b="1" spc="-25" dirty="0">
                <a:solidFill>
                  <a:srgbClr val="FFFFFF"/>
                </a:solidFill>
                <a:latin typeface="Arial"/>
                <a:cs typeface="Arial"/>
              </a:rPr>
              <a:t>SS</a:t>
            </a:r>
            <a:r>
              <a:rPr sz="1700" b="1" spc="0" dirty="0">
                <a:solidFill>
                  <a:srgbClr val="FFFFFF"/>
                </a:solidFill>
                <a:latin typeface="Arial"/>
                <a:cs typeface="Arial"/>
              </a:rPr>
              <a:t>I</a:t>
            </a:r>
            <a:r>
              <a:rPr sz="1700" b="1" spc="-15" dirty="0">
                <a:solidFill>
                  <a:srgbClr val="FFFFFF"/>
                </a:solidFill>
                <a:latin typeface="Arial"/>
                <a:cs typeface="Arial"/>
              </a:rPr>
              <a:t>O</a:t>
            </a:r>
            <a:r>
              <a:rPr sz="1700" b="1" spc="-25" dirty="0">
                <a:solidFill>
                  <a:srgbClr val="FFFFFF"/>
                </a:solidFill>
                <a:latin typeface="Arial"/>
                <a:cs typeface="Arial"/>
              </a:rPr>
              <a:t>N</a:t>
            </a:r>
            <a:r>
              <a:rPr sz="1700" b="1" spc="20" dirty="0">
                <a:solidFill>
                  <a:srgbClr val="FFFFFF"/>
                </a:solidFill>
                <a:latin typeface="Arial"/>
                <a:cs typeface="Arial"/>
              </a:rPr>
              <a:t> </a:t>
            </a:r>
            <a:r>
              <a:rPr sz="1700" b="1" spc="0" dirty="0">
                <a:solidFill>
                  <a:srgbClr val="FFFFFF"/>
                </a:solidFill>
                <a:latin typeface="Arial"/>
                <a:cs typeface="Arial"/>
              </a:rPr>
              <a:t>I</a:t>
            </a:r>
            <a:r>
              <a:rPr sz="1700" b="1" spc="-35" dirty="0">
                <a:solidFill>
                  <a:srgbClr val="FFFFFF"/>
                </a:solidFill>
                <a:latin typeface="Arial"/>
                <a:cs typeface="Arial"/>
              </a:rPr>
              <a:t>S</a:t>
            </a:r>
            <a:r>
              <a:rPr sz="1700" b="1" spc="20" dirty="0">
                <a:solidFill>
                  <a:srgbClr val="FFFFFF"/>
                </a:solidFill>
                <a:latin typeface="Arial"/>
                <a:cs typeface="Arial"/>
              </a:rPr>
              <a:t> </a:t>
            </a:r>
            <a:r>
              <a:rPr sz="1700" b="1" spc="-25" dirty="0">
                <a:solidFill>
                  <a:srgbClr val="FFFFFF"/>
                </a:solidFill>
                <a:latin typeface="Arial"/>
                <a:cs typeface="Arial"/>
              </a:rPr>
              <a:t>S</a:t>
            </a:r>
            <a:r>
              <a:rPr sz="1700" b="1" spc="10" dirty="0">
                <a:solidFill>
                  <a:srgbClr val="FFFFFF"/>
                </a:solidFill>
                <a:latin typeface="Arial"/>
                <a:cs typeface="Arial"/>
              </a:rPr>
              <a:t>I</a:t>
            </a:r>
            <a:r>
              <a:rPr sz="1700" b="1" spc="-10" dirty="0">
                <a:solidFill>
                  <a:srgbClr val="FFFFFF"/>
                </a:solidFill>
                <a:latin typeface="Arial"/>
                <a:cs typeface="Arial"/>
              </a:rPr>
              <a:t>M</a:t>
            </a:r>
            <a:r>
              <a:rPr sz="1700" b="1" spc="-55" dirty="0">
                <a:solidFill>
                  <a:srgbClr val="FFFFFF"/>
                </a:solidFill>
                <a:latin typeface="Arial"/>
                <a:cs typeface="Arial"/>
              </a:rPr>
              <a:t>P</a:t>
            </a:r>
            <a:r>
              <a:rPr sz="1700" b="1" spc="-40" dirty="0">
                <a:solidFill>
                  <a:srgbClr val="FFFFFF"/>
                </a:solidFill>
                <a:latin typeface="Arial"/>
                <a:cs typeface="Arial"/>
              </a:rPr>
              <a:t>L</a:t>
            </a:r>
            <a:r>
              <a:rPr sz="1700" b="1" spc="-60" dirty="0">
                <a:solidFill>
                  <a:srgbClr val="FFFFFF"/>
                </a:solidFill>
                <a:latin typeface="Arial"/>
                <a:cs typeface="Arial"/>
              </a:rPr>
              <a:t>E</a:t>
            </a:r>
            <a:r>
              <a:rPr sz="1700" b="1" spc="-15" dirty="0">
                <a:solidFill>
                  <a:srgbClr val="FFFFFF"/>
                </a:solidFill>
                <a:latin typeface="Arial"/>
                <a:cs typeface="Arial"/>
              </a:rPr>
              <a:t>:</a:t>
            </a:r>
            <a:r>
              <a:rPr sz="1700" b="1" spc="20" dirty="0">
                <a:solidFill>
                  <a:srgbClr val="FFFFFF"/>
                </a:solidFill>
                <a:latin typeface="Arial"/>
                <a:cs typeface="Arial"/>
              </a:rPr>
              <a:t> </a:t>
            </a:r>
            <a:r>
              <a:rPr sz="1700" spc="-35" dirty="0">
                <a:solidFill>
                  <a:srgbClr val="FFFFFF"/>
                </a:solidFill>
                <a:latin typeface="Arial"/>
                <a:cs typeface="Arial"/>
              </a:rPr>
              <a:t>S</a:t>
            </a:r>
            <a:r>
              <a:rPr sz="1700" spc="-25" dirty="0">
                <a:solidFill>
                  <a:srgbClr val="FFFFFF"/>
                </a:solidFill>
                <a:latin typeface="Arial"/>
                <a:cs typeface="Arial"/>
              </a:rPr>
              <a:t>u</a:t>
            </a:r>
            <a:r>
              <a:rPr sz="1700" spc="-15" dirty="0">
                <a:solidFill>
                  <a:srgbClr val="FFFFFF"/>
                </a:solidFill>
                <a:latin typeface="Arial"/>
                <a:cs typeface="Arial"/>
              </a:rPr>
              <a:t>p</a:t>
            </a:r>
            <a:r>
              <a:rPr sz="1700" spc="-10" dirty="0">
                <a:solidFill>
                  <a:srgbClr val="FFFFFF"/>
                </a:solidFill>
                <a:latin typeface="Arial"/>
                <a:cs typeface="Arial"/>
              </a:rPr>
              <a:t>po</a:t>
            </a:r>
            <a:r>
              <a:rPr sz="1700" spc="50" dirty="0">
                <a:solidFill>
                  <a:srgbClr val="FFFFFF"/>
                </a:solidFill>
                <a:latin typeface="Arial"/>
                <a:cs typeface="Arial"/>
              </a:rPr>
              <a:t>r</a:t>
            </a:r>
            <a:r>
              <a:rPr sz="1700" spc="-15" dirty="0">
                <a:solidFill>
                  <a:srgbClr val="FFFFFF"/>
                </a:solidFill>
                <a:latin typeface="Arial"/>
                <a:cs typeface="Arial"/>
              </a:rPr>
              <a:t>t</a:t>
            </a:r>
            <a:r>
              <a:rPr sz="1700" spc="20" dirty="0">
                <a:solidFill>
                  <a:srgbClr val="FFFFFF"/>
                </a:solidFill>
                <a:latin typeface="Arial"/>
                <a:cs typeface="Arial"/>
              </a:rPr>
              <a:t> </a:t>
            </a:r>
            <a:r>
              <a:rPr sz="1700" spc="-15" dirty="0">
                <a:solidFill>
                  <a:srgbClr val="FFFFFF"/>
                </a:solidFill>
                <a:latin typeface="Arial"/>
                <a:cs typeface="Arial"/>
              </a:rPr>
              <a:t>o</a:t>
            </a:r>
            <a:r>
              <a:rPr sz="1700" spc="-25" dirty="0">
                <a:solidFill>
                  <a:srgbClr val="FFFFFF"/>
                </a:solidFill>
                <a:latin typeface="Arial"/>
                <a:cs typeface="Arial"/>
              </a:rPr>
              <a:t>u</a:t>
            </a:r>
            <a:r>
              <a:rPr sz="1700" spc="-15" dirty="0">
                <a:solidFill>
                  <a:srgbClr val="FFFFFF"/>
                </a:solidFill>
                <a:latin typeface="Arial"/>
                <a:cs typeface="Arial"/>
              </a:rPr>
              <a:t>r</a:t>
            </a:r>
            <a:r>
              <a:rPr sz="1700" spc="20" dirty="0">
                <a:solidFill>
                  <a:srgbClr val="FFFFFF"/>
                </a:solidFill>
                <a:latin typeface="Arial"/>
                <a:cs typeface="Arial"/>
              </a:rPr>
              <a:t> </a:t>
            </a:r>
            <a:r>
              <a:rPr sz="1700" spc="-20" dirty="0">
                <a:solidFill>
                  <a:srgbClr val="FFFFFF"/>
                </a:solidFill>
                <a:latin typeface="Arial"/>
                <a:cs typeface="Arial"/>
              </a:rPr>
              <a:t>s</a:t>
            </a:r>
            <a:r>
              <a:rPr sz="1700" spc="-15" dirty="0">
                <a:solidFill>
                  <a:srgbClr val="FFFFFF"/>
                </a:solidFill>
                <a:latin typeface="Arial"/>
                <a:cs typeface="Arial"/>
              </a:rPr>
              <a:t>pe</a:t>
            </a:r>
            <a:r>
              <a:rPr sz="1700" dirty="0">
                <a:solidFill>
                  <a:srgbClr val="FFFFFF"/>
                </a:solidFill>
                <a:latin typeface="Arial"/>
                <a:cs typeface="Arial"/>
              </a:rPr>
              <a:t>c</a:t>
            </a:r>
            <a:r>
              <a:rPr sz="1700" spc="-15" dirty="0">
                <a:solidFill>
                  <a:srgbClr val="FFFFFF"/>
                </a:solidFill>
                <a:latin typeface="Arial"/>
                <a:cs typeface="Arial"/>
              </a:rPr>
              <a:t>ial</a:t>
            </a:r>
            <a:r>
              <a:rPr sz="1700" spc="-5" dirty="0">
                <a:solidFill>
                  <a:srgbClr val="FFFFFF"/>
                </a:solidFill>
                <a:latin typeface="Arial"/>
                <a:cs typeface="Arial"/>
              </a:rPr>
              <a:t>i</a:t>
            </a:r>
            <a:r>
              <a:rPr sz="1700" spc="-25" dirty="0">
                <a:solidFill>
                  <a:srgbClr val="FFFFFF"/>
                </a:solidFill>
                <a:latin typeface="Arial"/>
                <a:cs typeface="Arial"/>
              </a:rPr>
              <a:t>s</a:t>
            </a:r>
            <a:r>
              <a:rPr sz="1700" spc="-5" dirty="0">
                <a:solidFill>
                  <a:srgbClr val="FFFFFF"/>
                </a:solidFill>
                <a:latin typeface="Arial"/>
                <a:cs typeface="Arial"/>
              </a:rPr>
              <a:t>t</a:t>
            </a:r>
            <a:r>
              <a:rPr sz="1700" spc="-20" dirty="0">
                <a:solidFill>
                  <a:srgbClr val="FFFFFF"/>
                </a:solidFill>
                <a:latin typeface="Arial"/>
                <a:cs typeface="Arial"/>
              </a:rPr>
              <a:t>s</a:t>
            </a:r>
            <a:r>
              <a:rPr sz="1700" spc="20" dirty="0">
                <a:solidFill>
                  <a:srgbClr val="FFFFFF"/>
                </a:solidFill>
                <a:latin typeface="Arial"/>
                <a:cs typeface="Arial"/>
              </a:rPr>
              <a:t> </a:t>
            </a:r>
            <a:r>
              <a:rPr sz="1700" spc="-15" dirty="0">
                <a:solidFill>
                  <a:srgbClr val="FFFFFF"/>
                </a:solidFill>
                <a:latin typeface="Arial"/>
                <a:cs typeface="Arial"/>
              </a:rPr>
              <a:t>in</a:t>
            </a:r>
            <a:r>
              <a:rPr sz="1700" spc="20" dirty="0">
                <a:solidFill>
                  <a:srgbClr val="FFFFFF"/>
                </a:solidFill>
                <a:latin typeface="Arial"/>
                <a:cs typeface="Arial"/>
              </a:rPr>
              <a:t> </a:t>
            </a:r>
            <a:r>
              <a:rPr sz="1700" spc="-15" dirty="0">
                <a:solidFill>
                  <a:srgbClr val="FFFFFF"/>
                </a:solidFill>
                <a:latin typeface="Arial"/>
                <a:cs typeface="Arial"/>
              </a:rPr>
              <a:t>pr</a:t>
            </a:r>
            <a:r>
              <a:rPr sz="1700" spc="-45" dirty="0">
                <a:solidFill>
                  <a:srgbClr val="FFFFFF"/>
                </a:solidFill>
                <a:latin typeface="Arial"/>
                <a:cs typeface="Arial"/>
              </a:rPr>
              <a:t>o</a:t>
            </a:r>
            <a:r>
              <a:rPr sz="1700" spc="-15" dirty="0">
                <a:solidFill>
                  <a:srgbClr val="FFFFFF"/>
                </a:solidFill>
                <a:latin typeface="Arial"/>
                <a:cs typeface="Arial"/>
              </a:rPr>
              <a:t>v</a:t>
            </a:r>
            <a:r>
              <a:rPr sz="1700" dirty="0">
                <a:solidFill>
                  <a:srgbClr val="FFFFFF"/>
                </a:solidFill>
                <a:latin typeface="Arial"/>
                <a:cs typeface="Arial"/>
              </a:rPr>
              <a:t>i</a:t>
            </a:r>
            <a:r>
              <a:rPr sz="1700" spc="-25" dirty="0">
                <a:solidFill>
                  <a:srgbClr val="FFFFFF"/>
                </a:solidFill>
                <a:latin typeface="Arial"/>
                <a:cs typeface="Arial"/>
              </a:rPr>
              <a:t>d</a:t>
            </a:r>
            <a:r>
              <a:rPr sz="1700" spc="-20" dirty="0">
                <a:solidFill>
                  <a:srgbClr val="FFFFFF"/>
                </a:solidFill>
                <a:latin typeface="Arial"/>
                <a:cs typeface="Arial"/>
              </a:rPr>
              <a:t>ing</a:t>
            </a:r>
            <a:r>
              <a:rPr sz="1700" spc="20" dirty="0">
                <a:solidFill>
                  <a:srgbClr val="FFFFFF"/>
                </a:solidFill>
                <a:latin typeface="Arial"/>
                <a:cs typeface="Arial"/>
              </a:rPr>
              <a:t> </a:t>
            </a:r>
            <a:r>
              <a:rPr sz="1700" spc="-5" dirty="0">
                <a:solidFill>
                  <a:srgbClr val="FFFFFF"/>
                </a:solidFill>
                <a:latin typeface="Arial"/>
                <a:cs typeface="Arial"/>
              </a:rPr>
              <a:t>t</a:t>
            </a:r>
            <a:r>
              <a:rPr sz="1700" spc="-20" dirty="0">
                <a:solidFill>
                  <a:srgbClr val="FFFFFF"/>
                </a:solidFill>
                <a:latin typeface="Arial"/>
                <a:cs typeface="Arial"/>
              </a:rPr>
              <a:t>he</a:t>
            </a:r>
            <a:r>
              <a:rPr sz="1700" spc="20" dirty="0">
                <a:solidFill>
                  <a:srgbClr val="FFFFFF"/>
                </a:solidFill>
                <a:latin typeface="Arial"/>
                <a:cs typeface="Arial"/>
              </a:rPr>
              <a:t> </a:t>
            </a:r>
            <a:r>
              <a:rPr sz="1700" spc="-15" dirty="0">
                <a:solidFill>
                  <a:srgbClr val="FFFFFF"/>
                </a:solidFill>
                <a:latin typeface="Arial"/>
                <a:cs typeface="Arial"/>
              </a:rPr>
              <a:t>b</a:t>
            </a:r>
            <a:r>
              <a:rPr sz="1700" spc="-10" dirty="0">
                <a:solidFill>
                  <a:srgbClr val="FFFFFF"/>
                </a:solidFill>
                <a:latin typeface="Arial"/>
                <a:cs typeface="Arial"/>
              </a:rPr>
              <a:t>e</a:t>
            </a:r>
            <a:r>
              <a:rPr sz="1700" spc="-25" dirty="0">
                <a:solidFill>
                  <a:srgbClr val="FFFFFF"/>
                </a:solidFill>
                <a:latin typeface="Arial"/>
                <a:cs typeface="Arial"/>
              </a:rPr>
              <a:t>s</a:t>
            </a:r>
            <a:r>
              <a:rPr sz="1700" spc="-15" dirty="0">
                <a:solidFill>
                  <a:srgbClr val="FFFFFF"/>
                </a:solidFill>
                <a:latin typeface="Arial"/>
                <a:cs typeface="Arial"/>
              </a:rPr>
              <a:t>t</a:t>
            </a:r>
            <a:r>
              <a:rPr sz="1700" spc="20" dirty="0">
                <a:solidFill>
                  <a:srgbClr val="FFFFFF"/>
                </a:solidFill>
                <a:latin typeface="Arial"/>
                <a:cs typeface="Arial"/>
              </a:rPr>
              <a:t> </a:t>
            </a:r>
            <a:r>
              <a:rPr sz="1700" spc="-15" dirty="0">
                <a:solidFill>
                  <a:srgbClr val="FFFFFF"/>
                </a:solidFill>
                <a:latin typeface="Arial"/>
                <a:cs typeface="Arial"/>
              </a:rPr>
              <a:t>in</a:t>
            </a:r>
            <a:r>
              <a:rPr sz="1700" spc="-10" dirty="0">
                <a:solidFill>
                  <a:srgbClr val="FFFFFF"/>
                </a:solidFill>
                <a:latin typeface="Arial"/>
                <a:cs typeface="Arial"/>
              </a:rPr>
              <a:t> </a:t>
            </a:r>
            <a:r>
              <a:rPr sz="1700" spc="-15" dirty="0">
                <a:solidFill>
                  <a:srgbClr val="FFFFFF"/>
                </a:solidFill>
                <a:latin typeface="Arial"/>
                <a:cs typeface="Arial"/>
              </a:rPr>
              <a:t>pe</a:t>
            </a:r>
            <a:r>
              <a:rPr sz="1700" spc="0" dirty="0">
                <a:solidFill>
                  <a:srgbClr val="FFFFFF"/>
                </a:solidFill>
                <a:latin typeface="Arial"/>
                <a:cs typeface="Arial"/>
              </a:rPr>
              <a:t>r</a:t>
            </a:r>
            <a:r>
              <a:rPr sz="1700" spc="-15" dirty="0">
                <a:solidFill>
                  <a:srgbClr val="FFFFFF"/>
                </a:solidFill>
                <a:latin typeface="Arial"/>
                <a:cs typeface="Arial"/>
              </a:rPr>
              <a:t>so</a:t>
            </a:r>
            <a:r>
              <a:rPr sz="1700" spc="-20" dirty="0">
                <a:solidFill>
                  <a:srgbClr val="FFFFFF"/>
                </a:solidFill>
                <a:latin typeface="Arial"/>
                <a:cs typeface="Arial"/>
              </a:rPr>
              <a:t>na</a:t>
            </a:r>
            <a:r>
              <a:rPr sz="1700" spc="-15" dirty="0">
                <a:solidFill>
                  <a:srgbClr val="FFFFFF"/>
                </a:solidFill>
                <a:latin typeface="Arial"/>
                <a:cs typeface="Arial"/>
              </a:rPr>
              <a:t>li</a:t>
            </a:r>
            <a:r>
              <a:rPr sz="1700" spc="-35" dirty="0">
                <a:solidFill>
                  <a:srgbClr val="FFFFFF"/>
                </a:solidFill>
                <a:latin typeface="Arial"/>
                <a:cs typeface="Arial"/>
              </a:rPr>
              <a:t>z</a:t>
            </a:r>
            <a:r>
              <a:rPr sz="1700" spc="-15" dirty="0">
                <a:solidFill>
                  <a:srgbClr val="FFFFFF"/>
                </a:solidFill>
                <a:latin typeface="Arial"/>
                <a:cs typeface="Arial"/>
              </a:rPr>
              <a:t>e</a:t>
            </a:r>
            <a:r>
              <a:rPr sz="1700" spc="-20" dirty="0">
                <a:solidFill>
                  <a:srgbClr val="FFFFFF"/>
                </a:solidFill>
                <a:latin typeface="Arial"/>
                <a:cs typeface="Arial"/>
              </a:rPr>
              <a:t>d</a:t>
            </a:r>
            <a:r>
              <a:rPr sz="1700" spc="20" dirty="0">
                <a:solidFill>
                  <a:srgbClr val="FFFFFF"/>
                </a:solidFill>
                <a:latin typeface="Arial"/>
                <a:cs typeface="Arial"/>
              </a:rPr>
              <a:t> </a:t>
            </a:r>
            <a:r>
              <a:rPr sz="1700" spc="10" dirty="0">
                <a:solidFill>
                  <a:srgbClr val="FFFFFF"/>
                </a:solidFill>
                <a:latin typeface="Arial"/>
                <a:cs typeface="Arial"/>
              </a:rPr>
              <a:t>c</a:t>
            </a:r>
            <a:r>
              <a:rPr sz="1700" spc="-20" dirty="0">
                <a:solidFill>
                  <a:srgbClr val="FFFFFF"/>
                </a:solidFill>
                <a:latin typeface="Arial"/>
                <a:cs typeface="Arial"/>
              </a:rPr>
              <a:t>an</a:t>
            </a:r>
            <a:r>
              <a:rPr sz="1700" spc="10" dirty="0">
                <a:solidFill>
                  <a:srgbClr val="FFFFFF"/>
                </a:solidFill>
                <a:latin typeface="Arial"/>
                <a:cs typeface="Arial"/>
              </a:rPr>
              <a:t>c</a:t>
            </a:r>
            <a:r>
              <a:rPr sz="1700" spc="-15" dirty="0">
                <a:solidFill>
                  <a:srgbClr val="FFFFFF"/>
                </a:solidFill>
                <a:latin typeface="Arial"/>
                <a:cs typeface="Arial"/>
              </a:rPr>
              <a:t>er</a:t>
            </a:r>
            <a:r>
              <a:rPr sz="1700" spc="20" dirty="0">
                <a:solidFill>
                  <a:srgbClr val="FFFFFF"/>
                </a:solidFill>
                <a:latin typeface="Arial"/>
                <a:cs typeface="Arial"/>
              </a:rPr>
              <a:t> </a:t>
            </a:r>
            <a:r>
              <a:rPr sz="1700" spc="10" dirty="0">
                <a:solidFill>
                  <a:srgbClr val="FFFFFF"/>
                </a:solidFill>
                <a:latin typeface="Arial"/>
                <a:cs typeface="Arial"/>
              </a:rPr>
              <a:t>c</a:t>
            </a:r>
            <a:r>
              <a:rPr sz="1700" spc="-20" dirty="0">
                <a:solidFill>
                  <a:srgbClr val="FFFFFF"/>
                </a:solidFill>
                <a:latin typeface="Arial"/>
                <a:cs typeface="Arial"/>
              </a:rPr>
              <a:t>ar</a:t>
            </a:r>
            <a:r>
              <a:rPr sz="1700" spc="-40" dirty="0">
                <a:solidFill>
                  <a:srgbClr val="FFFFFF"/>
                </a:solidFill>
                <a:latin typeface="Arial"/>
                <a:cs typeface="Arial"/>
              </a:rPr>
              <a:t>e</a:t>
            </a:r>
            <a:r>
              <a:rPr sz="1700" spc="-15" dirty="0">
                <a:solidFill>
                  <a:srgbClr val="FFFFFF"/>
                </a:solidFill>
                <a:latin typeface="Arial"/>
                <a:cs typeface="Arial"/>
              </a:rPr>
              <a:t>.</a:t>
            </a:r>
            <a:r>
              <a:rPr sz="1700" spc="20" dirty="0">
                <a:solidFill>
                  <a:srgbClr val="FFFFFF"/>
                </a:solidFill>
                <a:latin typeface="Arial"/>
                <a:cs typeface="Arial"/>
              </a:rPr>
              <a:t> </a:t>
            </a:r>
            <a:r>
              <a:rPr sz="1700" spc="-30" dirty="0">
                <a:solidFill>
                  <a:srgbClr val="FFFFFF"/>
                </a:solidFill>
                <a:latin typeface="Arial"/>
                <a:cs typeface="Arial"/>
              </a:rPr>
              <a:t>K</a:t>
            </a:r>
            <a:r>
              <a:rPr sz="1700" spc="-25" dirty="0">
                <a:solidFill>
                  <a:srgbClr val="FFFFFF"/>
                </a:solidFill>
                <a:latin typeface="Arial"/>
                <a:cs typeface="Arial"/>
              </a:rPr>
              <a:t>a</a:t>
            </a:r>
            <a:r>
              <a:rPr sz="1700" spc="-10" dirty="0">
                <a:solidFill>
                  <a:srgbClr val="FFFFFF"/>
                </a:solidFill>
                <a:latin typeface="Arial"/>
                <a:cs typeface="Arial"/>
              </a:rPr>
              <a:t>ise</a:t>
            </a:r>
            <a:r>
              <a:rPr sz="1700" spc="-15" dirty="0">
                <a:solidFill>
                  <a:srgbClr val="FFFFFF"/>
                </a:solidFill>
                <a:latin typeface="Arial"/>
                <a:cs typeface="Arial"/>
              </a:rPr>
              <a:t>r</a:t>
            </a:r>
            <a:r>
              <a:rPr sz="1700" spc="20" dirty="0">
                <a:solidFill>
                  <a:srgbClr val="FFFFFF"/>
                </a:solidFill>
                <a:latin typeface="Arial"/>
                <a:cs typeface="Arial"/>
              </a:rPr>
              <a:t> </a:t>
            </a:r>
            <a:r>
              <a:rPr sz="1700" spc="-60" dirty="0">
                <a:solidFill>
                  <a:srgbClr val="FFFFFF"/>
                </a:solidFill>
                <a:latin typeface="Arial"/>
                <a:cs typeface="Arial"/>
              </a:rPr>
              <a:t>P</a:t>
            </a:r>
            <a:r>
              <a:rPr sz="1700" spc="-20" dirty="0">
                <a:solidFill>
                  <a:srgbClr val="FFFFFF"/>
                </a:solidFill>
                <a:latin typeface="Arial"/>
                <a:cs typeface="Arial"/>
              </a:rPr>
              <a:t>e</a:t>
            </a:r>
            <a:r>
              <a:rPr sz="1700" spc="10" dirty="0">
                <a:solidFill>
                  <a:srgbClr val="FFFFFF"/>
                </a:solidFill>
                <a:latin typeface="Arial"/>
                <a:cs typeface="Arial"/>
              </a:rPr>
              <a:t>r</a:t>
            </a:r>
            <a:r>
              <a:rPr sz="1700" spc="-25" dirty="0">
                <a:solidFill>
                  <a:srgbClr val="FFFFFF"/>
                </a:solidFill>
                <a:latin typeface="Arial"/>
                <a:cs typeface="Arial"/>
              </a:rPr>
              <a:t>m</a:t>
            </a:r>
            <a:r>
              <a:rPr sz="1700" spc="-20" dirty="0">
                <a:solidFill>
                  <a:srgbClr val="FFFFFF"/>
                </a:solidFill>
                <a:latin typeface="Arial"/>
                <a:cs typeface="Arial"/>
              </a:rPr>
              <a:t>ane</a:t>
            </a:r>
            <a:r>
              <a:rPr sz="1700" spc="-35" dirty="0">
                <a:solidFill>
                  <a:srgbClr val="FFFFFF"/>
                </a:solidFill>
                <a:latin typeface="Arial"/>
                <a:cs typeface="Arial"/>
              </a:rPr>
              <a:t>n</a:t>
            </a:r>
            <a:r>
              <a:rPr sz="1700" spc="-25" dirty="0">
                <a:solidFill>
                  <a:srgbClr val="FFFFFF"/>
                </a:solidFill>
                <a:latin typeface="Arial"/>
                <a:cs typeface="Arial"/>
              </a:rPr>
              <a:t>t</a:t>
            </a:r>
            <a:r>
              <a:rPr sz="1700" spc="-60" dirty="0">
                <a:solidFill>
                  <a:srgbClr val="FFFFFF"/>
                </a:solidFill>
                <a:latin typeface="Arial"/>
                <a:cs typeface="Arial"/>
              </a:rPr>
              <a:t>e</a:t>
            </a:r>
            <a:r>
              <a:rPr sz="1700" spc="-80" dirty="0">
                <a:solidFill>
                  <a:srgbClr val="FFFFFF"/>
                </a:solidFill>
                <a:latin typeface="Arial"/>
                <a:cs typeface="Arial"/>
              </a:rPr>
              <a:t>’</a:t>
            </a:r>
            <a:r>
              <a:rPr sz="1700" spc="-20" dirty="0">
                <a:solidFill>
                  <a:srgbClr val="FFFFFF"/>
                </a:solidFill>
                <a:latin typeface="Arial"/>
                <a:cs typeface="Arial"/>
              </a:rPr>
              <a:t>s</a:t>
            </a:r>
            <a:r>
              <a:rPr sz="1700" spc="20" dirty="0">
                <a:solidFill>
                  <a:srgbClr val="FFFFFF"/>
                </a:solidFill>
                <a:latin typeface="Arial"/>
                <a:cs typeface="Arial"/>
              </a:rPr>
              <a:t> </a:t>
            </a:r>
            <a:r>
              <a:rPr sz="1700" spc="-10" dirty="0">
                <a:solidFill>
                  <a:srgbClr val="FFFFFF"/>
                </a:solidFill>
                <a:latin typeface="Arial"/>
                <a:cs typeface="Arial"/>
              </a:rPr>
              <a:t>i</a:t>
            </a:r>
            <a:r>
              <a:rPr sz="1700" spc="-35" dirty="0">
                <a:solidFill>
                  <a:srgbClr val="FFFFFF"/>
                </a:solidFill>
                <a:latin typeface="Arial"/>
                <a:cs typeface="Arial"/>
              </a:rPr>
              <a:t>n</a:t>
            </a:r>
            <a:r>
              <a:rPr sz="1700" spc="-25" dirty="0">
                <a:solidFill>
                  <a:srgbClr val="FFFFFF"/>
                </a:solidFill>
                <a:latin typeface="Arial"/>
                <a:cs typeface="Arial"/>
              </a:rPr>
              <a:t>t</a:t>
            </a:r>
            <a:r>
              <a:rPr sz="1700" spc="-10" dirty="0">
                <a:solidFill>
                  <a:srgbClr val="FFFFFF"/>
                </a:solidFill>
                <a:latin typeface="Arial"/>
                <a:cs typeface="Arial"/>
              </a:rPr>
              <a:t>e</a:t>
            </a:r>
            <a:r>
              <a:rPr sz="1700" spc="-20" dirty="0">
                <a:solidFill>
                  <a:srgbClr val="FFFFFF"/>
                </a:solidFill>
                <a:latin typeface="Arial"/>
                <a:cs typeface="Arial"/>
              </a:rPr>
              <a:t>g</a:t>
            </a:r>
            <a:r>
              <a:rPr sz="1700" spc="-10" dirty="0">
                <a:solidFill>
                  <a:srgbClr val="FFFFFF"/>
                </a:solidFill>
                <a:latin typeface="Arial"/>
                <a:cs typeface="Arial"/>
              </a:rPr>
              <a:t>r</a:t>
            </a:r>
            <a:r>
              <a:rPr sz="1700" spc="-30" dirty="0">
                <a:solidFill>
                  <a:srgbClr val="FFFFFF"/>
                </a:solidFill>
                <a:latin typeface="Arial"/>
                <a:cs typeface="Arial"/>
              </a:rPr>
              <a:t>a</a:t>
            </a:r>
            <a:r>
              <a:rPr sz="1700" spc="-25" dirty="0">
                <a:solidFill>
                  <a:srgbClr val="FFFFFF"/>
                </a:solidFill>
                <a:latin typeface="Arial"/>
                <a:cs typeface="Arial"/>
              </a:rPr>
              <a:t>t</a:t>
            </a:r>
            <a:r>
              <a:rPr sz="1700" spc="-15" dirty="0">
                <a:solidFill>
                  <a:srgbClr val="FFFFFF"/>
                </a:solidFill>
                <a:latin typeface="Arial"/>
                <a:cs typeface="Arial"/>
              </a:rPr>
              <a:t>e</a:t>
            </a:r>
            <a:r>
              <a:rPr sz="1700" spc="-20" dirty="0">
                <a:solidFill>
                  <a:srgbClr val="FFFFFF"/>
                </a:solidFill>
                <a:latin typeface="Arial"/>
                <a:cs typeface="Arial"/>
              </a:rPr>
              <a:t>d</a:t>
            </a:r>
            <a:r>
              <a:rPr sz="1700" spc="20" dirty="0">
                <a:solidFill>
                  <a:srgbClr val="FFFFFF"/>
                </a:solidFill>
                <a:latin typeface="Arial"/>
                <a:cs typeface="Arial"/>
              </a:rPr>
              <a:t> </a:t>
            </a:r>
            <a:r>
              <a:rPr sz="1700" spc="-20" dirty="0">
                <a:solidFill>
                  <a:srgbClr val="FFFFFF"/>
                </a:solidFill>
                <a:latin typeface="Arial"/>
                <a:cs typeface="Arial"/>
              </a:rPr>
              <a:t>hea</a:t>
            </a:r>
            <a:r>
              <a:rPr sz="1700" spc="-15" dirty="0">
                <a:solidFill>
                  <a:srgbClr val="FFFFFF"/>
                </a:solidFill>
                <a:latin typeface="Arial"/>
                <a:cs typeface="Arial"/>
              </a:rPr>
              <a:t>l</a:t>
            </a:r>
            <a:r>
              <a:rPr sz="1700" spc="-5" dirty="0">
                <a:solidFill>
                  <a:srgbClr val="FFFFFF"/>
                </a:solidFill>
                <a:latin typeface="Arial"/>
                <a:cs typeface="Arial"/>
              </a:rPr>
              <a:t>t</a:t>
            </a:r>
            <a:r>
              <a:rPr sz="1700" spc="-20" dirty="0">
                <a:solidFill>
                  <a:srgbClr val="FFFFFF"/>
                </a:solidFill>
                <a:latin typeface="Arial"/>
                <a:cs typeface="Arial"/>
              </a:rPr>
              <a:t>h</a:t>
            </a:r>
            <a:r>
              <a:rPr sz="1700" spc="20" dirty="0">
                <a:solidFill>
                  <a:srgbClr val="FFFFFF"/>
                </a:solidFill>
                <a:latin typeface="Arial"/>
                <a:cs typeface="Arial"/>
              </a:rPr>
              <a:t> </a:t>
            </a:r>
            <a:r>
              <a:rPr sz="1700" spc="10" dirty="0">
                <a:solidFill>
                  <a:srgbClr val="FFFFFF"/>
                </a:solidFill>
                <a:latin typeface="Arial"/>
                <a:cs typeface="Arial"/>
              </a:rPr>
              <a:t>c</a:t>
            </a:r>
            <a:r>
              <a:rPr sz="1700" spc="-20" dirty="0">
                <a:solidFill>
                  <a:srgbClr val="FFFFFF"/>
                </a:solidFill>
                <a:latin typeface="Arial"/>
                <a:cs typeface="Arial"/>
              </a:rPr>
              <a:t>are</a:t>
            </a:r>
            <a:r>
              <a:rPr sz="1700" spc="20" dirty="0">
                <a:solidFill>
                  <a:srgbClr val="FFFFFF"/>
                </a:solidFill>
                <a:latin typeface="Arial"/>
                <a:cs typeface="Arial"/>
              </a:rPr>
              <a:t> </a:t>
            </a:r>
            <a:r>
              <a:rPr sz="1700" spc="-45" dirty="0">
                <a:solidFill>
                  <a:srgbClr val="FFFFFF"/>
                </a:solidFill>
                <a:latin typeface="Arial"/>
                <a:cs typeface="Arial"/>
              </a:rPr>
              <a:t>s</a:t>
            </a:r>
            <a:r>
              <a:rPr sz="1700" spc="-25" dirty="0">
                <a:solidFill>
                  <a:srgbClr val="FFFFFF"/>
                </a:solidFill>
                <a:latin typeface="Arial"/>
                <a:cs typeface="Arial"/>
              </a:rPr>
              <a:t>ystem</a:t>
            </a:r>
            <a:r>
              <a:rPr sz="1700" spc="-10" dirty="0">
                <a:solidFill>
                  <a:srgbClr val="FFFFFF"/>
                </a:solidFill>
                <a:latin typeface="Arial"/>
                <a:cs typeface="Arial"/>
              </a:rPr>
              <a:t> </a:t>
            </a:r>
            <a:r>
              <a:rPr sz="1700" spc="-15" dirty="0">
                <a:solidFill>
                  <a:srgbClr val="FFFFFF"/>
                </a:solidFill>
                <a:latin typeface="Arial"/>
                <a:cs typeface="Arial"/>
              </a:rPr>
              <a:t>b</a:t>
            </a:r>
            <a:r>
              <a:rPr sz="1700" spc="10" dirty="0">
                <a:solidFill>
                  <a:srgbClr val="FFFFFF"/>
                </a:solidFill>
                <a:latin typeface="Arial"/>
                <a:cs typeface="Arial"/>
              </a:rPr>
              <a:t>r</a:t>
            </a:r>
            <a:r>
              <a:rPr sz="1700" spc="-15" dirty="0">
                <a:solidFill>
                  <a:srgbClr val="FFFFFF"/>
                </a:solidFill>
                <a:latin typeface="Arial"/>
                <a:cs typeface="Arial"/>
              </a:rPr>
              <a:t>ing</a:t>
            </a:r>
            <a:r>
              <a:rPr sz="1700" spc="-20" dirty="0">
                <a:solidFill>
                  <a:srgbClr val="FFFFFF"/>
                </a:solidFill>
                <a:latin typeface="Arial"/>
                <a:cs typeface="Arial"/>
              </a:rPr>
              <a:t>s</a:t>
            </a:r>
            <a:r>
              <a:rPr sz="1700" spc="20" dirty="0">
                <a:solidFill>
                  <a:srgbClr val="FFFFFF"/>
                </a:solidFill>
                <a:latin typeface="Arial"/>
                <a:cs typeface="Arial"/>
              </a:rPr>
              <a:t> </a:t>
            </a:r>
            <a:r>
              <a:rPr sz="1700" spc="-25" dirty="0">
                <a:solidFill>
                  <a:srgbClr val="FFFFFF"/>
                </a:solidFill>
                <a:latin typeface="Arial"/>
                <a:cs typeface="Arial"/>
              </a:rPr>
              <a:t>t</a:t>
            </a:r>
            <a:r>
              <a:rPr sz="1700" spc="-5" dirty="0">
                <a:solidFill>
                  <a:srgbClr val="FFFFFF"/>
                </a:solidFill>
                <a:latin typeface="Arial"/>
                <a:cs typeface="Arial"/>
              </a:rPr>
              <a:t>o</a:t>
            </a:r>
            <a:r>
              <a:rPr sz="1700" spc="-15" dirty="0">
                <a:solidFill>
                  <a:srgbClr val="FFFFFF"/>
                </a:solidFill>
                <a:latin typeface="Arial"/>
                <a:cs typeface="Arial"/>
              </a:rPr>
              <a:t>g</a:t>
            </a:r>
            <a:r>
              <a:rPr sz="1700" spc="-35" dirty="0">
                <a:solidFill>
                  <a:srgbClr val="FFFFFF"/>
                </a:solidFill>
                <a:latin typeface="Arial"/>
                <a:cs typeface="Arial"/>
              </a:rPr>
              <a:t>e</a:t>
            </a:r>
            <a:r>
              <a:rPr sz="1700" spc="-5" dirty="0">
                <a:solidFill>
                  <a:srgbClr val="FFFFFF"/>
                </a:solidFill>
                <a:latin typeface="Arial"/>
                <a:cs typeface="Arial"/>
              </a:rPr>
              <a:t>t</a:t>
            </a:r>
            <a:r>
              <a:rPr sz="1700" spc="-20" dirty="0">
                <a:solidFill>
                  <a:srgbClr val="FFFFFF"/>
                </a:solidFill>
                <a:latin typeface="Arial"/>
                <a:cs typeface="Arial"/>
              </a:rPr>
              <a:t>h</a:t>
            </a:r>
            <a:r>
              <a:rPr sz="1700" spc="-15" dirty="0">
                <a:solidFill>
                  <a:srgbClr val="FFFFFF"/>
                </a:solidFill>
                <a:latin typeface="Arial"/>
                <a:cs typeface="Arial"/>
              </a:rPr>
              <a:t>er</a:t>
            </a:r>
            <a:r>
              <a:rPr sz="1700" spc="20" dirty="0">
                <a:solidFill>
                  <a:srgbClr val="FFFFFF"/>
                </a:solidFill>
                <a:latin typeface="Arial"/>
                <a:cs typeface="Arial"/>
              </a:rPr>
              <a:t> </a:t>
            </a:r>
            <a:r>
              <a:rPr sz="1700" spc="-20" dirty="0">
                <a:solidFill>
                  <a:srgbClr val="FFFFFF"/>
                </a:solidFill>
                <a:latin typeface="Arial"/>
                <a:cs typeface="Arial"/>
              </a:rPr>
              <a:t>a</a:t>
            </a:r>
            <a:r>
              <a:rPr sz="1700" spc="20" dirty="0">
                <a:solidFill>
                  <a:srgbClr val="FFFFFF"/>
                </a:solidFill>
                <a:latin typeface="Arial"/>
                <a:cs typeface="Arial"/>
              </a:rPr>
              <a:t> </a:t>
            </a:r>
            <a:r>
              <a:rPr sz="1700" spc="-25" dirty="0">
                <a:solidFill>
                  <a:srgbClr val="FFFFFF"/>
                </a:solidFill>
                <a:latin typeface="Arial"/>
                <a:cs typeface="Arial"/>
              </a:rPr>
              <a:t>t</a:t>
            </a:r>
            <a:r>
              <a:rPr sz="1700" spc="-15" dirty="0">
                <a:solidFill>
                  <a:srgbClr val="FFFFFF"/>
                </a:solidFill>
                <a:latin typeface="Arial"/>
                <a:cs typeface="Arial"/>
              </a:rPr>
              <a:t>e</a:t>
            </a:r>
            <a:r>
              <a:rPr sz="1700" spc="-25" dirty="0">
                <a:solidFill>
                  <a:srgbClr val="FFFFFF"/>
                </a:solidFill>
                <a:latin typeface="Arial"/>
                <a:cs typeface="Arial"/>
              </a:rPr>
              <a:t>am</a:t>
            </a:r>
            <a:r>
              <a:rPr sz="1700" spc="20" dirty="0">
                <a:solidFill>
                  <a:srgbClr val="FFFFFF"/>
                </a:solidFill>
                <a:latin typeface="Arial"/>
                <a:cs typeface="Arial"/>
              </a:rPr>
              <a:t> </a:t>
            </a:r>
            <a:r>
              <a:rPr sz="1700" spc="-30" dirty="0">
                <a:solidFill>
                  <a:srgbClr val="FFFFFF"/>
                </a:solidFill>
                <a:latin typeface="Arial"/>
                <a:cs typeface="Arial"/>
              </a:rPr>
              <a:t>o</a:t>
            </a:r>
            <a:r>
              <a:rPr sz="1700" spc="-15" dirty="0">
                <a:solidFill>
                  <a:srgbClr val="FFFFFF"/>
                </a:solidFill>
                <a:latin typeface="Arial"/>
                <a:cs typeface="Arial"/>
              </a:rPr>
              <a:t>f</a:t>
            </a:r>
            <a:r>
              <a:rPr sz="1700" spc="20" dirty="0">
                <a:solidFill>
                  <a:srgbClr val="FFFFFF"/>
                </a:solidFill>
                <a:latin typeface="Arial"/>
                <a:cs typeface="Arial"/>
              </a:rPr>
              <a:t> </a:t>
            </a:r>
            <a:r>
              <a:rPr sz="1700" spc="-20" dirty="0">
                <a:solidFill>
                  <a:srgbClr val="FFFFFF"/>
                </a:solidFill>
                <a:latin typeface="Arial"/>
                <a:cs typeface="Arial"/>
              </a:rPr>
              <a:t>s</a:t>
            </a:r>
            <a:r>
              <a:rPr sz="1700" spc="-15" dirty="0">
                <a:solidFill>
                  <a:srgbClr val="FFFFFF"/>
                </a:solidFill>
                <a:latin typeface="Arial"/>
                <a:cs typeface="Arial"/>
              </a:rPr>
              <a:t>pe</a:t>
            </a:r>
            <a:r>
              <a:rPr sz="1700" dirty="0">
                <a:solidFill>
                  <a:srgbClr val="FFFFFF"/>
                </a:solidFill>
                <a:latin typeface="Arial"/>
                <a:cs typeface="Arial"/>
              </a:rPr>
              <a:t>c</a:t>
            </a:r>
            <a:r>
              <a:rPr sz="1700" spc="-15" dirty="0">
                <a:solidFill>
                  <a:srgbClr val="FFFFFF"/>
                </a:solidFill>
                <a:latin typeface="Arial"/>
                <a:cs typeface="Arial"/>
              </a:rPr>
              <a:t>iali</a:t>
            </a:r>
            <a:r>
              <a:rPr sz="1700" spc="-35" dirty="0">
                <a:solidFill>
                  <a:srgbClr val="FFFFFF"/>
                </a:solidFill>
                <a:latin typeface="Arial"/>
                <a:cs typeface="Arial"/>
              </a:rPr>
              <a:t>z</a:t>
            </a:r>
            <a:r>
              <a:rPr sz="1700" spc="-15" dirty="0">
                <a:solidFill>
                  <a:srgbClr val="FFFFFF"/>
                </a:solidFill>
                <a:latin typeface="Arial"/>
                <a:cs typeface="Arial"/>
              </a:rPr>
              <a:t>e</a:t>
            </a:r>
            <a:r>
              <a:rPr sz="1700" spc="-20" dirty="0">
                <a:solidFill>
                  <a:srgbClr val="FFFFFF"/>
                </a:solidFill>
                <a:latin typeface="Arial"/>
                <a:cs typeface="Arial"/>
              </a:rPr>
              <a:t>d</a:t>
            </a:r>
            <a:r>
              <a:rPr sz="1700" spc="20" dirty="0">
                <a:solidFill>
                  <a:srgbClr val="FFFFFF"/>
                </a:solidFill>
                <a:latin typeface="Arial"/>
                <a:cs typeface="Arial"/>
              </a:rPr>
              <a:t> </a:t>
            </a:r>
            <a:r>
              <a:rPr sz="1700" spc="-15" dirty="0">
                <a:solidFill>
                  <a:srgbClr val="FFFFFF"/>
                </a:solidFill>
                <a:latin typeface="Arial"/>
                <a:cs typeface="Arial"/>
              </a:rPr>
              <a:t>p</a:t>
            </a:r>
            <a:r>
              <a:rPr sz="1700" spc="-50" dirty="0">
                <a:solidFill>
                  <a:srgbClr val="FFFFFF"/>
                </a:solidFill>
                <a:latin typeface="Arial"/>
                <a:cs typeface="Arial"/>
              </a:rPr>
              <a:t>h</a:t>
            </a:r>
            <a:r>
              <a:rPr sz="1700" spc="-25" dirty="0">
                <a:solidFill>
                  <a:srgbClr val="FFFFFF"/>
                </a:solidFill>
                <a:latin typeface="Arial"/>
                <a:cs typeface="Arial"/>
              </a:rPr>
              <a:t>y</a:t>
            </a:r>
            <a:r>
              <a:rPr sz="1700" spc="-20" dirty="0">
                <a:solidFill>
                  <a:srgbClr val="FFFFFF"/>
                </a:solidFill>
                <a:latin typeface="Arial"/>
                <a:cs typeface="Arial"/>
              </a:rPr>
              <a:t>s</a:t>
            </a:r>
            <a:r>
              <a:rPr sz="1700" spc="-5" dirty="0">
                <a:solidFill>
                  <a:srgbClr val="FFFFFF"/>
                </a:solidFill>
                <a:latin typeface="Arial"/>
                <a:cs typeface="Arial"/>
              </a:rPr>
              <a:t>i</a:t>
            </a:r>
            <a:r>
              <a:rPr sz="1700" dirty="0">
                <a:solidFill>
                  <a:srgbClr val="FFFFFF"/>
                </a:solidFill>
                <a:latin typeface="Arial"/>
                <a:cs typeface="Arial"/>
              </a:rPr>
              <a:t>c</a:t>
            </a:r>
            <a:r>
              <a:rPr sz="1700" spc="-20" dirty="0">
                <a:solidFill>
                  <a:srgbClr val="FFFFFF"/>
                </a:solidFill>
                <a:latin typeface="Arial"/>
                <a:cs typeface="Arial"/>
              </a:rPr>
              <a:t>ians</a:t>
            </a:r>
            <a:r>
              <a:rPr sz="1700" spc="20" dirty="0">
                <a:solidFill>
                  <a:srgbClr val="FFFFFF"/>
                </a:solidFill>
                <a:latin typeface="Arial"/>
                <a:cs typeface="Arial"/>
              </a:rPr>
              <a:t> </a:t>
            </a:r>
            <a:r>
              <a:rPr sz="1700" spc="-20" dirty="0">
                <a:solidFill>
                  <a:srgbClr val="FFFFFF"/>
                </a:solidFill>
                <a:latin typeface="Arial"/>
                <a:cs typeface="Arial"/>
              </a:rPr>
              <a:t>a</a:t>
            </a:r>
            <a:r>
              <a:rPr sz="1700" spc="-15" dirty="0">
                <a:solidFill>
                  <a:srgbClr val="FFFFFF"/>
                </a:solidFill>
                <a:latin typeface="Arial"/>
                <a:cs typeface="Arial"/>
              </a:rPr>
              <a:t>n</a:t>
            </a:r>
            <a:r>
              <a:rPr sz="1700" spc="-20" dirty="0">
                <a:solidFill>
                  <a:srgbClr val="FFFFFF"/>
                </a:solidFill>
                <a:latin typeface="Arial"/>
                <a:cs typeface="Arial"/>
              </a:rPr>
              <a:t>d</a:t>
            </a:r>
            <a:r>
              <a:rPr sz="1700" spc="20" dirty="0">
                <a:solidFill>
                  <a:srgbClr val="FFFFFF"/>
                </a:solidFill>
                <a:latin typeface="Arial"/>
                <a:cs typeface="Arial"/>
              </a:rPr>
              <a:t> </a:t>
            </a:r>
            <a:r>
              <a:rPr sz="1700" spc="-5" dirty="0">
                <a:solidFill>
                  <a:srgbClr val="FFFFFF"/>
                </a:solidFill>
                <a:latin typeface="Arial"/>
                <a:cs typeface="Arial"/>
              </a:rPr>
              <a:t>c</a:t>
            </a:r>
            <a:r>
              <a:rPr sz="1700" spc="-25" dirty="0">
                <a:solidFill>
                  <a:srgbClr val="FFFFFF"/>
                </a:solidFill>
                <a:latin typeface="Arial"/>
                <a:cs typeface="Arial"/>
              </a:rPr>
              <a:t>u</a:t>
            </a:r>
            <a:r>
              <a:rPr sz="1700" spc="25" dirty="0">
                <a:solidFill>
                  <a:srgbClr val="FFFFFF"/>
                </a:solidFill>
                <a:latin typeface="Arial"/>
                <a:cs typeface="Arial"/>
              </a:rPr>
              <a:t>t</a:t>
            </a:r>
            <a:r>
              <a:rPr sz="1700" spc="-5" dirty="0">
                <a:solidFill>
                  <a:srgbClr val="FFFFFF"/>
                </a:solidFill>
                <a:latin typeface="Arial"/>
                <a:cs typeface="Arial"/>
              </a:rPr>
              <a:t>t</a:t>
            </a:r>
            <a:r>
              <a:rPr sz="1700" spc="-15" dirty="0">
                <a:solidFill>
                  <a:srgbClr val="FFFFFF"/>
                </a:solidFill>
                <a:latin typeface="Arial"/>
                <a:cs typeface="Arial"/>
              </a:rPr>
              <a:t>in</a:t>
            </a:r>
            <a:r>
              <a:rPr sz="1700" spc="15" dirty="0">
                <a:solidFill>
                  <a:srgbClr val="FFFFFF"/>
                </a:solidFill>
                <a:latin typeface="Arial"/>
                <a:cs typeface="Arial"/>
              </a:rPr>
              <a:t>g</a:t>
            </a:r>
            <a:r>
              <a:rPr sz="1700" spc="40" dirty="0">
                <a:solidFill>
                  <a:srgbClr val="FFFFFF"/>
                </a:solidFill>
                <a:latin typeface="Arial"/>
                <a:cs typeface="Arial"/>
              </a:rPr>
              <a:t>-</a:t>
            </a:r>
            <a:r>
              <a:rPr sz="1700" spc="-15" dirty="0">
                <a:solidFill>
                  <a:srgbClr val="FFFFFF"/>
                </a:solidFill>
                <a:latin typeface="Arial"/>
                <a:cs typeface="Arial"/>
              </a:rPr>
              <a:t>e</a:t>
            </a:r>
            <a:r>
              <a:rPr sz="1700" spc="-20" dirty="0">
                <a:solidFill>
                  <a:srgbClr val="FFFFFF"/>
                </a:solidFill>
                <a:latin typeface="Arial"/>
                <a:cs typeface="Arial"/>
              </a:rPr>
              <a:t>d</a:t>
            </a:r>
            <a:r>
              <a:rPr sz="1700" spc="-15" dirty="0">
                <a:solidFill>
                  <a:srgbClr val="FFFFFF"/>
                </a:solidFill>
                <a:latin typeface="Arial"/>
                <a:cs typeface="Arial"/>
              </a:rPr>
              <a:t>g</a:t>
            </a:r>
            <a:r>
              <a:rPr sz="1700" spc="-20" dirty="0">
                <a:solidFill>
                  <a:srgbClr val="FFFFFF"/>
                </a:solidFill>
                <a:latin typeface="Arial"/>
                <a:cs typeface="Arial"/>
              </a:rPr>
              <a:t>e</a:t>
            </a:r>
            <a:r>
              <a:rPr sz="1700" spc="20" dirty="0">
                <a:solidFill>
                  <a:srgbClr val="FFFFFF"/>
                </a:solidFill>
                <a:latin typeface="Arial"/>
                <a:cs typeface="Arial"/>
              </a:rPr>
              <a:t> </a:t>
            </a:r>
            <a:r>
              <a:rPr sz="1700" spc="-25" dirty="0">
                <a:solidFill>
                  <a:srgbClr val="FFFFFF"/>
                </a:solidFill>
                <a:latin typeface="Arial"/>
                <a:cs typeface="Arial"/>
              </a:rPr>
              <a:t>t</a:t>
            </a:r>
            <a:r>
              <a:rPr sz="1700" spc="-15" dirty="0">
                <a:solidFill>
                  <a:srgbClr val="FFFFFF"/>
                </a:solidFill>
                <a:latin typeface="Arial"/>
                <a:cs typeface="Arial"/>
              </a:rPr>
              <a:t>e</a:t>
            </a:r>
            <a:r>
              <a:rPr sz="1700" dirty="0">
                <a:solidFill>
                  <a:srgbClr val="FFFFFF"/>
                </a:solidFill>
                <a:latin typeface="Arial"/>
                <a:cs typeface="Arial"/>
              </a:rPr>
              <a:t>c</a:t>
            </a:r>
            <a:r>
              <a:rPr sz="1700" spc="-20" dirty="0">
                <a:solidFill>
                  <a:srgbClr val="FFFFFF"/>
                </a:solidFill>
                <a:latin typeface="Arial"/>
                <a:cs typeface="Arial"/>
              </a:rPr>
              <a:t>h</a:t>
            </a:r>
            <a:r>
              <a:rPr sz="1700" spc="-15" dirty="0">
                <a:solidFill>
                  <a:srgbClr val="FFFFFF"/>
                </a:solidFill>
                <a:latin typeface="Arial"/>
                <a:cs typeface="Arial"/>
              </a:rPr>
              <a:t>nol</a:t>
            </a:r>
            <a:r>
              <a:rPr sz="1700" spc="-5" dirty="0">
                <a:solidFill>
                  <a:srgbClr val="FFFFFF"/>
                </a:solidFill>
                <a:latin typeface="Arial"/>
                <a:cs typeface="Arial"/>
              </a:rPr>
              <a:t>o</a:t>
            </a:r>
            <a:r>
              <a:rPr sz="1700" spc="-20" dirty="0">
                <a:solidFill>
                  <a:srgbClr val="FFFFFF"/>
                </a:solidFill>
                <a:latin typeface="Arial"/>
                <a:cs typeface="Arial"/>
              </a:rPr>
              <a:t>gy</a:t>
            </a:r>
            <a:r>
              <a:rPr sz="1700" spc="-10" dirty="0">
                <a:solidFill>
                  <a:srgbClr val="FFFFFF"/>
                </a:solidFill>
                <a:latin typeface="Arial"/>
                <a:cs typeface="Arial"/>
              </a:rPr>
              <a:t> </a:t>
            </a:r>
            <a:r>
              <a:rPr sz="1700" spc="-25" dirty="0">
                <a:solidFill>
                  <a:srgbClr val="FFFFFF"/>
                </a:solidFill>
                <a:latin typeface="Arial"/>
                <a:cs typeface="Arial"/>
              </a:rPr>
              <a:t>t</a:t>
            </a:r>
            <a:r>
              <a:rPr sz="1700" spc="-20" dirty="0">
                <a:solidFill>
                  <a:srgbClr val="FFFFFF"/>
                </a:solidFill>
                <a:latin typeface="Arial"/>
                <a:cs typeface="Arial"/>
              </a:rPr>
              <a:t>o</a:t>
            </a:r>
            <a:r>
              <a:rPr sz="1700" spc="20" dirty="0">
                <a:solidFill>
                  <a:srgbClr val="FFFFFF"/>
                </a:solidFill>
                <a:latin typeface="Arial"/>
                <a:cs typeface="Arial"/>
              </a:rPr>
              <a:t> </a:t>
            </a:r>
            <a:r>
              <a:rPr sz="1700" spc="-15" dirty="0">
                <a:solidFill>
                  <a:srgbClr val="FFFFFF"/>
                </a:solidFill>
                <a:latin typeface="Arial"/>
                <a:cs typeface="Arial"/>
              </a:rPr>
              <a:t>pr</a:t>
            </a:r>
            <a:r>
              <a:rPr sz="1700" spc="-45" dirty="0">
                <a:solidFill>
                  <a:srgbClr val="FFFFFF"/>
                </a:solidFill>
                <a:latin typeface="Arial"/>
                <a:cs typeface="Arial"/>
              </a:rPr>
              <a:t>o</a:t>
            </a:r>
            <a:r>
              <a:rPr sz="1700" spc="-15" dirty="0">
                <a:solidFill>
                  <a:srgbClr val="FFFFFF"/>
                </a:solidFill>
                <a:latin typeface="Arial"/>
                <a:cs typeface="Arial"/>
              </a:rPr>
              <a:t>v</a:t>
            </a:r>
            <a:r>
              <a:rPr sz="1700" dirty="0">
                <a:solidFill>
                  <a:srgbClr val="FFFFFF"/>
                </a:solidFill>
                <a:latin typeface="Arial"/>
                <a:cs typeface="Arial"/>
              </a:rPr>
              <a:t>i</a:t>
            </a:r>
            <a:r>
              <a:rPr sz="1700" spc="-20" dirty="0">
                <a:solidFill>
                  <a:srgbClr val="FFFFFF"/>
                </a:solidFill>
                <a:latin typeface="Arial"/>
                <a:cs typeface="Arial"/>
              </a:rPr>
              <a:t>de</a:t>
            </a:r>
            <a:r>
              <a:rPr sz="1700" spc="20" dirty="0">
                <a:solidFill>
                  <a:srgbClr val="FFFFFF"/>
                </a:solidFill>
                <a:latin typeface="Arial"/>
                <a:cs typeface="Arial"/>
              </a:rPr>
              <a:t> </a:t>
            </a:r>
            <a:r>
              <a:rPr sz="1700" spc="-15" dirty="0">
                <a:solidFill>
                  <a:srgbClr val="FFFFFF"/>
                </a:solidFill>
                <a:latin typeface="Arial"/>
                <a:cs typeface="Arial"/>
              </a:rPr>
              <a:t>e</a:t>
            </a:r>
            <a:r>
              <a:rPr sz="1700" spc="-25" dirty="0">
                <a:solidFill>
                  <a:srgbClr val="FFFFFF"/>
                </a:solidFill>
                <a:latin typeface="Arial"/>
                <a:cs typeface="Arial"/>
              </a:rPr>
              <a:t>a</a:t>
            </a:r>
            <a:r>
              <a:rPr sz="1700" dirty="0">
                <a:solidFill>
                  <a:srgbClr val="FFFFFF"/>
                </a:solidFill>
                <a:latin typeface="Arial"/>
                <a:cs typeface="Arial"/>
              </a:rPr>
              <a:t>c</a:t>
            </a:r>
            <a:r>
              <a:rPr sz="1700" spc="-20" dirty="0">
                <a:solidFill>
                  <a:srgbClr val="FFFFFF"/>
                </a:solidFill>
                <a:latin typeface="Arial"/>
                <a:cs typeface="Arial"/>
              </a:rPr>
              <a:t>h</a:t>
            </a:r>
            <a:r>
              <a:rPr sz="1700" spc="20" dirty="0">
                <a:solidFill>
                  <a:srgbClr val="FFFFFF"/>
                </a:solidFill>
                <a:latin typeface="Arial"/>
                <a:cs typeface="Arial"/>
              </a:rPr>
              <a:t> </a:t>
            </a:r>
            <a:r>
              <a:rPr sz="1700" spc="-20" dirty="0">
                <a:solidFill>
                  <a:srgbClr val="FFFFFF"/>
                </a:solidFill>
                <a:latin typeface="Arial"/>
                <a:cs typeface="Arial"/>
              </a:rPr>
              <a:t>p</a:t>
            </a:r>
            <a:r>
              <a:rPr sz="1700" spc="-30" dirty="0">
                <a:solidFill>
                  <a:srgbClr val="FFFFFF"/>
                </a:solidFill>
                <a:latin typeface="Arial"/>
                <a:cs typeface="Arial"/>
              </a:rPr>
              <a:t>a</a:t>
            </a:r>
            <a:r>
              <a:rPr sz="1700" spc="-5" dirty="0">
                <a:solidFill>
                  <a:srgbClr val="FFFFFF"/>
                </a:solidFill>
                <a:latin typeface="Arial"/>
                <a:cs typeface="Arial"/>
              </a:rPr>
              <a:t>t</a:t>
            </a:r>
            <a:r>
              <a:rPr sz="1700" spc="-10" dirty="0">
                <a:solidFill>
                  <a:srgbClr val="FFFFFF"/>
                </a:solidFill>
                <a:latin typeface="Arial"/>
                <a:cs typeface="Arial"/>
              </a:rPr>
              <a:t>ie</a:t>
            </a:r>
            <a:r>
              <a:rPr sz="1700" spc="-35" dirty="0">
                <a:solidFill>
                  <a:srgbClr val="FFFFFF"/>
                </a:solidFill>
                <a:latin typeface="Arial"/>
                <a:cs typeface="Arial"/>
              </a:rPr>
              <a:t>n</a:t>
            </a:r>
            <a:r>
              <a:rPr sz="1700" spc="-15" dirty="0">
                <a:solidFill>
                  <a:srgbClr val="FFFFFF"/>
                </a:solidFill>
                <a:latin typeface="Arial"/>
                <a:cs typeface="Arial"/>
              </a:rPr>
              <a:t>t</a:t>
            </a:r>
            <a:r>
              <a:rPr sz="1700" spc="20" dirty="0">
                <a:solidFill>
                  <a:srgbClr val="FFFFFF"/>
                </a:solidFill>
                <a:latin typeface="Arial"/>
                <a:cs typeface="Arial"/>
              </a:rPr>
              <a:t> </a:t>
            </a:r>
            <a:r>
              <a:rPr sz="1700" spc="-15" dirty="0">
                <a:solidFill>
                  <a:srgbClr val="FFFFFF"/>
                </a:solidFill>
                <a:latin typeface="Arial"/>
                <a:cs typeface="Arial"/>
              </a:rPr>
              <a:t>w</a:t>
            </a:r>
            <a:r>
              <a:rPr sz="1700" spc="-10" dirty="0">
                <a:solidFill>
                  <a:srgbClr val="FFFFFF"/>
                </a:solidFill>
                <a:latin typeface="Arial"/>
                <a:cs typeface="Arial"/>
              </a:rPr>
              <a:t>i</a:t>
            </a:r>
            <a:r>
              <a:rPr sz="1700" spc="-5" dirty="0">
                <a:solidFill>
                  <a:srgbClr val="FFFFFF"/>
                </a:solidFill>
                <a:latin typeface="Arial"/>
                <a:cs typeface="Arial"/>
              </a:rPr>
              <a:t>t</a:t>
            </a:r>
            <a:r>
              <a:rPr sz="1700" spc="-20" dirty="0">
                <a:solidFill>
                  <a:srgbClr val="FFFFFF"/>
                </a:solidFill>
                <a:latin typeface="Arial"/>
                <a:cs typeface="Arial"/>
              </a:rPr>
              <a:t>h</a:t>
            </a:r>
            <a:r>
              <a:rPr sz="1700" spc="20" dirty="0">
                <a:solidFill>
                  <a:srgbClr val="FFFFFF"/>
                </a:solidFill>
                <a:latin typeface="Arial"/>
                <a:cs typeface="Arial"/>
              </a:rPr>
              <a:t> </a:t>
            </a:r>
            <a:r>
              <a:rPr sz="1700" spc="-5" dirty="0">
                <a:solidFill>
                  <a:srgbClr val="FFFFFF"/>
                </a:solidFill>
                <a:latin typeface="Arial"/>
                <a:cs typeface="Arial"/>
              </a:rPr>
              <a:t>t</a:t>
            </a:r>
            <a:r>
              <a:rPr sz="1700" spc="-20" dirty="0">
                <a:solidFill>
                  <a:srgbClr val="FFFFFF"/>
                </a:solidFill>
                <a:latin typeface="Arial"/>
                <a:cs typeface="Arial"/>
              </a:rPr>
              <a:t>he</a:t>
            </a:r>
            <a:r>
              <a:rPr sz="1700" spc="20" dirty="0">
                <a:solidFill>
                  <a:srgbClr val="FFFFFF"/>
                </a:solidFill>
                <a:latin typeface="Arial"/>
                <a:cs typeface="Arial"/>
              </a:rPr>
              <a:t> </a:t>
            </a:r>
            <a:r>
              <a:rPr sz="1700" spc="-15" dirty="0">
                <a:solidFill>
                  <a:srgbClr val="FFFFFF"/>
                </a:solidFill>
                <a:latin typeface="Arial"/>
                <a:cs typeface="Arial"/>
              </a:rPr>
              <a:t>b</a:t>
            </a:r>
            <a:r>
              <a:rPr sz="1700" spc="-10" dirty="0">
                <a:solidFill>
                  <a:srgbClr val="FFFFFF"/>
                </a:solidFill>
                <a:latin typeface="Arial"/>
                <a:cs typeface="Arial"/>
              </a:rPr>
              <a:t>e</a:t>
            </a:r>
            <a:r>
              <a:rPr sz="1700" spc="-25" dirty="0">
                <a:solidFill>
                  <a:srgbClr val="FFFFFF"/>
                </a:solidFill>
                <a:latin typeface="Arial"/>
                <a:cs typeface="Arial"/>
              </a:rPr>
              <a:t>s</a:t>
            </a:r>
            <a:r>
              <a:rPr sz="1700" spc="-15" dirty="0">
                <a:solidFill>
                  <a:srgbClr val="FFFFFF"/>
                </a:solidFill>
                <a:latin typeface="Arial"/>
                <a:cs typeface="Arial"/>
              </a:rPr>
              <a:t>t</a:t>
            </a:r>
            <a:r>
              <a:rPr sz="1700" spc="20" dirty="0">
                <a:solidFill>
                  <a:srgbClr val="FFFFFF"/>
                </a:solidFill>
                <a:latin typeface="Arial"/>
                <a:cs typeface="Arial"/>
              </a:rPr>
              <a:t> </a:t>
            </a:r>
            <a:r>
              <a:rPr sz="1700" spc="-15" dirty="0">
                <a:solidFill>
                  <a:srgbClr val="FFFFFF"/>
                </a:solidFill>
                <a:latin typeface="Arial"/>
                <a:cs typeface="Arial"/>
              </a:rPr>
              <a:t>in</a:t>
            </a:r>
            <a:r>
              <a:rPr sz="1700" spc="20" dirty="0">
                <a:solidFill>
                  <a:srgbClr val="FFFFFF"/>
                </a:solidFill>
                <a:latin typeface="Arial"/>
                <a:cs typeface="Arial"/>
              </a:rPr>
              <a:t> </a:t>
            </a:r>
            <a:r>
              <a:rPr sz="1700" spc="-15" dirty="0">
                <a:solidFill>
                  <a:srgbClr val="FFFFFF"/>
                </a:solidFill>
                <a:latin typeface="Arial"/>
                <a:cs typeface="Arial"/>
              </a:rPr>
              <a:t>pe</a:t>
            </a:r>
            <a:r>
              <a:rPr sz="1700" spc="0" dirty="0">
                <a:solidFill>
                  <a:srgbClr val="FFFFFF"/>
                </a:solidFill>
                <a:latin typeface="Arial"/>
                <a:cs typeface="Arial"/>
              </a:rPr>
              <a:t>r</a:t>
            </a:r>
            <a:r>
              <a:rPr sz="1700" spc="-15" dirty="0">
                <a:solidFill>
                  <a:srgbClr val="FFFFFF"/>
                </a:solidFill>
                <a:latin typeface="Arial"/>
                <a:cs typeface="Arial"/>
              </a:rPr>
              <a:t>so</a:t>
            </a:r>
            <a:r>
              <a:rPr sz="1700" spc="-20" dirty="0">
                <a:solidFill>
                  <a:srgbClr val="FFFFFF"/>
                </a:solidFill>
                <a:latin typeface="Arial"/>
                <a:cs typeface="Arial"/>
              </a:rPr>
              <a:t>na</a:t>
            </a:r>
            <a:r>
              <a:rPr sz="1700" spc="-15" dirty="0">
                <a:solidFill>
                  <a:srgbClr val="FFFFFF"/>
                </a:solidFill>
                <a:latin typeface="Arial"/>
                <a:cs typeface="Arial"/>
              </a:rPr>
              <a:t>li</a:t>
            </a:r>
            <a:r>
              <a:rPr sz="1700" spc="-35" dirty="0">
                <a:solidFill>
                  <a:srgbClr val="FFFFFF"/>
                </a:solidFill>
                <a:latin typeface="Arial"/>
                <a:cs typeface="Arial"/>
              </a:rPr>
              <a:t>z</a:t>
            </a:r>
            <a:r>
              <a:rPr sz="1700" spc="-15" dirty="0">
                <a:solidFill>
                  <a:srgbClr val="FFFFFF"/>
                </a:solidFill>
                <a:latin typeface="Arial"/>
                <a:cs typeface="Arial"/>
              </a:rPr>
              <a:t>e</a:t>
            </a:r>
            <a:r>
              <a:rPr sz="1700" spc="-20" dirty="0">
                <a:solidFill>
                  <a:srgbClr val="FFFFFF"/>
                </a:solidFill>
                <a:latin typeface="Arial"/>
                <a:cs typeface="Arial"/>
              </a:rPr>
              <a:t>d</a:t>
            </a:r>
            <a:r>
              <a:rPr sz="1700" spc="20" dirty="0">
                <a:solidFill>
                  <a:srgbClr val="FFFFFF"/>
                </a:solidFill>
                <a:latin typeface="Arial"/>
                <a:cs typeface="Arial"/>
              </a:rPr>
              <a:t> </a:t>
            </a:r>
            <a:r>
              <a:rPr sz="1700" spc="10" dirty="0">
                <a:solidFill>
                  <a:srgbClr val="FFFFFF"/>
                </a:solidFill>
                <a:latin typeface="Arial"/>
                <a:cs typeface="Arial"/>
              </a:rPr>
              <a:t>c</a:t>
            </a:r>
            <a:r>
              <a:rPr sz="1700" spc="-20" dirty="0">
                <a:solidFill>
                  <a:srgbClr val="FFFFFF"/>
                </a:solidFill>
                <a:latin typeface="Arial"/>
                <a:cs typeface="Arial"/>
              </a:rPr>
              <a:t>an</a:t>
            </a:r>
            <a:r>
              <a:rPr sz="1700" spc="10" dirty="0">
                <a:solidFill>
                  <a:srgbClr val="FFFFFF"/>
                </a:solidFill>
                <a:latin typeface="Arial"/>
                <a:cs typeface="Arial"/>
              </a:rPr>
              <a:t>c</a:t>
            </a:r>
            <a:r>
              <a:rPr sz="1700" spc="-15" dirty="0">
                <a:solidFill>
                  <a:srgbClr val="FFFFFF"/>
                </a:solidFill>
                <a:latin typeface="Arial"/>
                <a:cs typeface="Arial"/>
              </a:rPr>
              <a:t>er</a:t>
            </a:r>
            <a:r>
              <a:rPr sz="1700" spc="20" dirty="0">
                <a:solidFill>
                  <a:srgbClr val="FFFFFF"/>
                </a:solidFill>
                <a:latin typeface="Arial"/>
                <a:cs typeface="Arial"/>
              </a:rPr>
              <a:t> </a:t>
            </a:r>
            <a:r>
              <a:rPr sz="1700" spc="10" dirty="0">
                <a:solidFill>
                  <a:srgbClr val="FFFFFF"/>
                </a:solidFill>
                <a:latin typeface="Arial"/>
                <a:cs typeface="Arial"/>
              </a:rPr>
              <a:t>c</a:t>
            </a:r>
            <a:r>
              <a:rPr sz="1700" spc="-20" dirty="0">
                <a:solidFill>
                  <a:srgbClr val="FFFFFF"/>
                </a:solidFill>
                <a:latin typeface="Arial"/>
                <a:cs typeface="Arial"/>
              </a:rPr>
              <a:t>ar</a:t>
            </a:r>
            <a:r>
              <a:rPr sz="1700" spc="-40" dirty="0">
                <a:solidFill>
                  <a:srgbClr val="FFFFFF"/>
                </a:solidFill>
                <a:latin typeface="Arial"/>
                <a:cs typeface="Arial"/>
              </a:rPr>
              <a:t>e</a:t>
            </a:r>
            <a:r>
              <a:rPr sz="1700" spc="-15" dirty="0">
                <a:solidFill>
                  <a:srgbClr val="FFFFFF"/>
                </a:solidFill>
                <a:latin typeface="Arial"/>
                <a:cs typeface="Arial"/>
              </a:rPr>
              <a:t>.</a:t>
            </a:r>
            <a:endParaRPr sz="1700" dirty="0">
              <a:latin typeface="Arial"/>
              <a:cs typeface="Arial"/>
            </a:endParaRPr>
          </a:p>
        </p:txBody>
      </p:sp>
    </p:spTree>
    <p:extLst>
      <p:ext uri="{BB962C8B-B14F-4D97-AF65-F5344CB8AC3E}">
        <p14:creationId xmlns:p14="http://schemas.microsoft.com/office/powerpoint/2010/main" val="25893992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txBox="1"/>
          <p:nvPr userDrawn="1"/>
        </p:nvSpPr>
        <p:spPr>
          <a:xfrm>
            <a:off x="4974980" y="7473949"/>
            <a:ext cx="108585" cy="177800"/>
          </a:xfrm>
          <a:prstGeom prst="rect">
            <a:avLst/>
          </a:prstGeom>
        </p:spPr>
        <p:txBody>
          <a:bodyPr vert="horz" wrap="square" lIns="0" tIns="0" rIns="0" bIns="0" rtlCol="0">
            <a:spAutoFit/>
          </a:bodyPr>
          <a:lstStyle/>
          <a:p>
            <a:pPr marL="12700">
              <a:lnSpc>
                <a:spcPct val="100000"/>
              </a:lnSpc>
            </a:pPr>
            <a:r>
              <a:rPr sz="1200" spc="-15" dirty="0">
                <a:solidFill>
                  <a:srgbClr val="231F20"/>
                </a:solidFill>
                <a:latin typeface="Arial"/>
                <a:cs typeface="Arial"/>
              </a:rPr>
              <a:t>3</a:t>
            </a:r>
            <a:endParaRPr sz="1200" dirty="0">
              <a:latin typeface="Arial"/>
              <a:cs typeface="Arial"/>
            </a:endParaRPr>
          </a:p>
        </p:txBody>
      </p:sp>
      <p:sp>
        <p:nvSpPr>
          <p:cNvPr id="8" name="object 3"/>
          <p:cNvSpPr txBox="1"/>
          <p:nvPr userDrawn="1"/>
        </p:nvSpPr>
        <p:spPr>
          <a:xfrm>
            <a:off x="3462020" y="309298"/>
            <a:ext cx="5697220" cy="2076450"/>
          </a:xfrm>
          <a:prstGeom prst="rect">
            <a:avLst/>
          </a:prstGeom>
        </p:spPr>
        <p:txBody>
          <a:bodyPr vert="horz" wrap="square" lIns="0" tIns="0" rIns="0" bIns="0" rtlCol="0">
            <a:spAutoFit/>
          </a:bodyPr>
          <a:lstStyle/>
          <a:p>
            <a:pPr marL="12700">
              <a:lnSpc>
                <a:spcPct val="100000"/>
              </a:lnSpc>
            </a:pPr>
            <a:r>
              <a:rPr sz="2000" b="1" spc="-45" dirty="0">
                <a:solidFill>
                  <a:srgbClr val="006BA6"/>
                </a:solidFill>
                <a:latin typeface="Arial"/>
                <a:cs typeface="Arial"/>
              </a:rPr>
              <a:t>OU</a:t>
            </a:r>
            <a:r>
              <a:rPr sz="2000" b="1" spc="-30" dirty="0">
                <a:solidFill>
                  <a:srgbClr val="006BA6"/>
                </a:solidFill>
                <a:latin typeface="Arial"/>
                <a:cs typeface="Arial"/>
              </a:rPr>
              <a:t>R</a:t>
            </a:r>
            <a:r>
              <a:rPr sz="2000" b="1" spc="-15" dirty="0">
                <a:solidFill>
                  <a:srgbClr val="006BA6"/>
                </a:solidFill>
                <a:latin typeface="Arial"/>
                <a:cs typeface="Arial"/>
              </a:rPr>
              <a:t> </a:t>
            </a:r>
            <a:r>
              <a:rPr sz="2000" b="1" spc="-65" dirty="0">
                <a:solidFill>
                  <a:srgbClr val="006BA6"/>
                </a:solidFill>
                <a:latin typeface="Arial"/>
                <a:cs typeface="Arial"/>
              </a:rPr>
              <a:t>C</a:t>
            </a:r>
            <a:r>
              <a:rPr sz="2000" b="1" spc="-50" dirty="0">
                <a:solidFill>
                  <a:srgbClr val="006BA6"/>
                </a:solidFill>
                <a:latin typeface="Arial"/>
                <a:cs typeface="Arial"/>
              </a:rPr>
              <a:t>O</a:t>
            </a:r>
            <a:r>
              <a:rPr sz="2000" b="1" spc="-30" dirty="0">
                <a:solidFill>
                  <a:srgbClr val="006BA6"/>
                </a:solidFill>
                <a:latin typeface="Arial"/>
                <a:cs typeface="Arial"/>
              </a:rPr>
              <a:t>MMI</a:t>
            </a:r>
            <a:r>
              <a:rPr sz="2000" b="1" spc="-55" dirty="0">
                <a:solidFill>
                  <a:srgbClr val="006BA6"/>
                </a:solidFill>
                <a:latin typeface="Arial"/>
                <a:cs typeface="Arial"/>
              </a:rPr>
              <a:t>T</a:t>
            </a:r>
            <a:r>
              <a:rPr sz="2000" b="1" spc="-35" dirty="0">
                <a:solidFill>
                  <a:srgbClr val="006BA6"/>
                </a:solidFill>
                <a:latin typeface="Arial"/>
                <a:cs typeface="Arial"/>
              </a:rPr>
              <a:t>M</a:t>
            </a:r>
            <a:r>
              <a:rPr sz="2000" b="1" spc="-40" dirty="0">
                <a:solidFill>
                  <a:srgbClr val="006BA6"/>
                </a:solidFill>
                <a:latin typeface="Arial"/>
                <a:cs typeface="Arial"/>
              </a:rPr>
              <a:t>E</a:t>
            </a:r>
            <a:r>
              <a:rPr sz="2000" b="1" spc="-55" dirty="0">
                <a:solidFill>
                  <a:srgbClr val="006BA6"/>
                </a:solidFill>
                <a:latin typeface="Arial"/>
                <a:cs typeface="Arial"/>
              </a:rPr>
              <a:t>N</a:t>
            </a:r>
            <a:r>
              <a:rPr sz="2000" b="1" spc="-40" dirty="0">
                <a:solidFill>
                  <a:srgbClr val="006BA6"/>
                </a:solidFill>
                <a:latin typeface="Arial"/>
                <a:cs typeface="Arial"/>
              </a:rPr>
              <a:t>T</a:t>
            </a:r>
            <a:r>
              <a:rPr sz="2000" b="1" spc="-15" dirty="0">
                <a:solidFill>
                  <a:srgbClr val="006BA6"/>
                </a:solidFill>
                <a:latin typeface="Arial"/>
                <a:cs typeface="Arial"/>
              </a:rPr>
              <a:t> </a:t>
            </a:r>
            <a:r>
              <a:rPr sz="2000" spc="-50" dirty="0">
                <a:solidFill>
                  <a:srgbClr val="006BA6"/>
                </a:solidFill>
                <a:latin typeface="Arial"/>
                <a:cs typeface="Arial"/>
              </a:rPr>
              <a:t>t</a:t>
            </a:r>
            <a:r>
              <a:rPr sz="2000" spc="-35" dirty="0">
                <a:solidFill>
                  <a:srgbClr val="006BA6"/>
                </a:solidFill>
                <a:latin typeface="Arial"/>
                <a:cs typeface="Arial"/>
              </a:rPr>
              <a:t>o</a:t>
            </a:r>
            <a:r>
              <a:rPr sz="2000" spc="-15" dirty="0">
                <a:solidFill>
                  <a:srgbClr val="006BA6"/>
                </a:solidFill>
                <a:latin typeface="Arial"/>
                <a:cs typeface="Arial"/>
              </a:rPr>
              <a:t> </a:t>
            </a:r>
            <a:r>
              <a:rPr sz="2000" spc="-85" dirty="0">
                <a:solidFill>
                  <a:srgbClr val="006BA6"/>
                </a:solidFill>
                <a:latin typeface="Arial"/>
                <a:cs typeface="Arial"/>
              </a:rPr>
              <a:t>P</a:t>
            </a:r>
            <a:r>
              <a:rPr sz="2000" spc="-65" dirty="0">
                <a:solidFill>
                  <a:srgbClr val="006BA6"/>
                </a:solidFill>
                <a:latin typeface="Arial"/>
                <a:cs typeface="Arial"/>
              </a:rPr>
              <a:t>a</a:t>
            </a:r>
            <a:r>
              <a:rPr sz="2000" spc="-30" dirty="0">
                <a:solidFill>
                  <a:srgbClr val="006BA6"/>
                </a:solidFill>
                <a:latin typeface="Arial"/>
                <a:cs typeface="Arial"/>
              </a:rPr>
              <a:t>t</a:t>
            </a:r>
            <a:r>
              <a:rPr sz="2000" spc="-25" dirty="0">
                <a:solidFill>
                  <a:srgbClr val="006BA6"/>
                </a:solidFill>
                <a:latin typeface="Arial"/>
                <a:cs typeface="Arial"/>
              </a:rPr>
              <a:t>i</a:t>
            </a:r>
            <a:r>
              <a:rPr sz="2000" spc="-45" dirty="0">
                <a:solidFill>
                  <a:srgbClr val="006BA6"/>
                </a:solidFill>
                <a:latin typeface="Arial"/>
                <a:cs typeface="Arial"/>
              </a:rPr>
              <a:t>e</a:t>
            </a:r>
            <a:r>
              <a:rPr sz="2000" spc="-60" dirty="0">
                <a:solidFill>
                  <a:srgbClr val="006BA6"/>
                </a:solidFill>
                <a:latin typeface="Arial"/>
                <a:cs typeface="Arial"/>
              </a:rPr>
              <a:t>n</a:t>
            </a:r>
            <a:r>
              <a:rPr sz="2000" spc="-25" dirty="0">
                <a:solidFill>
                  <a:srgbClr val="006BA6"/>
                </a:solidFill>
                <a:latin typeface="Arial"/>
                <a:cs typeface="Arial"/>
              </a:rPr>
              <a:t>t</a:t>
            </a:r>
            <a:r>
              <a:rPr sz="2000" spc="-20" dirty="0">
                <a:solidFill>
                  <a:srgbClr val="006BA6"/>
                </a:solidFill>
                <a:latin typeface="Arial"/>
                <a:cs typeface="Arial"/>
              </a:rPr>
              <a:t>s</a:t>
            </a:r>
            <a:endParaRPr sz="2000">
              <a:latin typeface="Arial"/>
              <a:cs typeface="Arial"/>
            </a:endParaRPr>
          </a:p>
          <a:p>
            <a:pPr marL="12700" marR="5080">
              <a:lnSpc>
                <a:spcPct val="141000"/>
              </a:lnSpc>
              <a:spcBef>
                <a:spcPts val="940"/>
              </a:spcBef>
            </a:pPr>
            <a:r>
              <a:rPr sz="1300" spc="-35" dirty="0">
                <a:solidFill>
                  <a:srgbClr val="4C4D4F"/>
                </a:solidFill>
                <a:latin typeface="Arial"/>
                <a:cs typeface="Arial"/>
              </a:rPr>
              <a:t>Can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15" dirty="0">
                <a:solidFill>
                  <a:srgbClr val="4C4D4F"/>
                </a:solidFill>
                <a:latin typeface="Arial"/>
                <a:cs typeface="Arial"/>
              </a:rPr>
              <a:t>e</a:t>
            </a:r>
            <a:r>
              <a:rPr sz="1300" spc="-25" dirty="0">
                <a:solidFill>
                  <a:srgbClr val="4C4D4F"/>
                </a:solidFill>
                <a:latin typeface="Arial"/>
                <a:cs typeface="Arial"/>
              </a:rPr>
              <a:t> </a:t>
            </a:r>
            <a:r>
              <a:rPr sz="1300" spc="-40" dirty="0">
                <a:solidFill>
                  <a:srgbClr val="4C4D4F"/>
                </a:solidFill>
                <a:latin typeface="Arial"/>
                <a:cs typeface="Arial"/>
              </a:rPr>
              <a:t>t</a:t>
            </a:r>
            <a:r>
              <a:rPr sz="1300" spc="-30" dirty="0">
                <a:solidFill>
                  <a:srgbClr val="4C4D4F"/>
                </a:solidFill>
                <a:latin typeface="Arial"/>
                <a:cs typeface="Arial"/>
              </a:rPr>
              <a:t>o</a:t>
            </a:r>
            <a:r>
              <a:rPr sz="1300" spc="-35" dirty="0">
                <a:solidFill>
                  <a:srgbClr val="4C4D4F"/>
                </a:solidFill>
                <a:latin typeface="Arial"/>
                <a:cs typeface="Arial"/>
              </a:rPr>
              <a:t>u</a:t>
            </a:r>
            <a:r>
              <a:rPr sz="1300" spc="-20" dirty="0">
                <a:solidFill>
                  <a:srgbClr val="4C4D4F"/>
                </a:solidFill>
                <a:latin typeface="Arial"/>
                <a:cs typeface="Arial"/>
              </a:rPr>
              <a:t>c</a:t>
            </a:r>
            <a:r>
              <a:rPr sz="1300" spc="-30" dirty="0">
                <a:solidFill>
                  <a:srgbClr val="4C4D4F"/>
                </a:solidFill>
                <a:latin typeface="Arial"/>
                <a:cs typeface="Arial"/>
              </a:rPr>
              <a:t>h</a:t>
            </a:r>
            <a:r>
              <a:rPr sz="1300" spc="-25" dirty="0">
                <a:solidFill>
                  <a:srgbClr val="4C4D4F"/>
                </a:solidFill>
                <a:latin typeface="Arial"/>
                <a:cs typeface="Arial"/>
              </a:rPr>
              <a:t>e</a:t>
            </a:r>
            <a:r>
              <a:rPr sz="1300" spc="-15" dirty="0">
                <a:solidFill>
                  <a:srgbClr val="4C4D4F"/>
                </a:solidFill>
                <a:latin typeface="Arial"/>
                <a:cs typeface="Arial"/>
              </a:rPr>
              <a:t>s</a:t>
            </a:r>
            <a:r>
              <a:rPr sz="1300" spc="-20" dirty="0">
                <a:solidFill>
                  <a:srgbClr val="4C4D4F"/>
                </a:solidFill>
                <a:latin typeface="Arial"/>
                <a:cs typeface="Arial"/>
              </a:rPr>
              <a:t> </a:t>
            </a:r>
            <a:r>
              <a:rPr sz="1300" spc="-3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a:t>
            </a:r>
            <a:r>
              <a:rPr sz="1300" spc="-20" dirty="0">
                <a:solidFill>
                  <a:srgbClr val="4C4D4F"/>
                </a:solidFill>
                <a:latin typeface="Arial"/>
                <a:cs typeface="Arial"/>
              </a:rPr>
              <a:t> </a:t>
            </a:r>
            <a:r>
              <a:rPr sz="1300" spc="-30" dirty="0">
                <a:solidFill>
                  <a:srgbClr val="4C4D4F"/>
                </a:solidFill>
                <a:latin typeface="Arial"/>
                <a:cs typeface="Arial"/>
              </a:rPr>
              <a:t>l</a:t>
            </a:r>
            <a:r>
              <a:rPr sz="1300" spc="-25" dirty="0">
                <a:solidFill>
                  <a:srgbClr val="4C4D4F"/>
                </a:solidFill>
                <a:latin typeface="Arial"/>
                <a:cs typeface="Arial"/>
              </a:rPr>
              <a:t>i</a:t>
            </a:r>
            <a:r>
              <a:rPr sz="1300" spc="-50" dirty="0">
                <a:solidFill>
                  <a:srgbClr val="4C4D4F"/>
                </a:solidFill>
                <a:latin typeface="Arial"/>
                <a:cs typeface="Arial"/>
              </a:rPr>
              <a:t>v</a:t>
            </a:r>
            <a:r>
              <a:rPr sz="1300" spc="-25" dirty="0">
                <a:solidFill>
                  <a:srgbClr val="4C4D4F"/>
                </a:solidFill>
                <a:latin typeface="Arial"/>
                <a:cs typeface="Arial"/>
              </a:rPr>
              <a:t>e</a:t>
            </a:r>
            <a:r>
              <a:rPr sz="1300" spc="-15" dirty="0">
                <a:solidFill>
                  <a:srgbClr val="4C4D4F"/>
                </a:solidFill>
                <a:latin typeface="Arial"/>
                <a:cs typeface="Arial"/>
              </a:rPr>
              <a:t>s</a:t>
            </a:r>
            <a:r>
              <a:rPr sz="1300" spc="-20" dirty="0">
                <a:solidFill>
                  <a:srgbClr val="4C4D4F"/>
                </a:solidFill>
                <a:latin typeface="Arial"/>
                <a:cs typeface="Arial"/>
              </a:rPr>
              <a:t> </a:t>
            </a:r>
            <a:r>
              <a:rPr sz="1300" spc="-25" dirty="0">
                <a:solidFill>
                  <a:srgbClr val="4C4D4F"/>
                </a:solidFill>
                <a:latin typeface="Arial"/>
                <a:cs typeface="Arial"/>
              </a:rPr>
              <a:t>b</a:t>
            </a:r>
            <a:r>
              <a:rPr sz="1300" spc="-40" dirty="0">
                <a:solidFill>
                  <a:srgbClr val="4C4D4F"/>
                </a:solidFill>
                <a:latin typeface="Arial"/>
                <a:cs typeface="Arial"/>
              </a:rPr>
              <a:t>o</a:t>
            </a:r>
            <a:r>
              <a:rPr sz="1300" spc="-25" dirty="0">
                <a:solidFill>
                  <a:srgbClr val="4C4D4F"/>
                </a:solidFill>
                <a:latin typeface="Arial"/>
                <a:cs typeface="Arial"/>
              </a:rPr>
              <a:t>t</a:t>
            </a:r>
            <a:r>
              <a:rPr sz="1300" spc="-15" dirty="0">
                <a:solidFill>
                  <a:srgbClr val="4C4D4F"/>
                </a:solidFill>
                <a:latin typeface="Arial"/>
                <a:cs typeface="Arial"/>
              </a:rPr>
              <a:t>h</a:t>
            </a:r>
            <a:r>
              <a:rPr sz="1300" spc="-25" dirty="0">
                <a:solidFill>
                  <a:srgbClr val="4C4D4F"/>
                </a:solidFill>
                <a:latin typeface="Arial"/>
                <a:cs typeface="Arial"/>
              </a:rPr>
              <a:t> </a:t>
            </a:r>
            <a:r>
              <a:rPr sz="1300" spc="-30" dirty="0">
                <a:solidFill>
                  <a:srgbClr val="4C4D4F"/>
                </a:solidFill>
                <a:latin typeface="Arial"/>
                <a:cs typeface="Arial"/>
              </a:rPr>
              <a:t>pr</a:t>
            </a:r>
            <a:r>
              <a:rPr sz="1300" spc="-40" dirty="0">
                <a:solidFill>
                  <a:srgbClr val="4C4D4F"/>
                </a:solidFill>
                <a:latin typeface="Arial"/>
                <a:cs typeface="Arial"/>
              </a:rPr>
              <a:t>o</a:t>
            </a:r>
            <a:r>
              <a:rPr sz="1300" spc="-35" dirty="0">
                <a:solidFill>
                  <a:srgbClr val="4C4D4F"/>
                </a:solidFill>
                <a:latin typeface="Arial"/>
                <a:cs typeface="Arial"/>
              </a:rPr>
              <a:t>f</a:t>
            </a:r>
            <a:r>
              <a:rPr sz="1300" spc="-25" dirty="0">
                <a:solidFill>
                  <a:srgbClr val="4C4D4F"/>
                </a:solidFill>
                <a:latin typeface="Arial"/>
                <a:cs typeface="Arial"/>
              </a:rPr>
              <a:t>es</a:t>
            </a:r>
            <a:r>
              <a:rPr sz="1300" spc="-30" dirty="0">
                <a:solidFill>
                  <a:srgbClr val="4C4D4F"/>
                </a:solidFill>
                <a:latin typeface="Arial"/>
                <a:cs typeface="Arial"/>
              </a:rPr>
              <a:t>s</a:t>
            </a:r>
            <a:r>
              <a:rPr sz="1300" spc="-20" dirty="0">
                <a:solidFill>
                  <a:srgbClr val="4C4D4F"/>
                </a:solidFill>
                <a:latin typeface="Arial"/>
                <a:cs typeface="Arial"/>
              </a:rPr>
              <a:t>i</a:t>
            </a:r>
            <a:r>
              <a:rPr sz="1300" spc="-30" dirty="0">
                <a:solidFill>
                  <a:srgbClr val="4C4D4F"/>
                </a:solidFill>
                <a:latin typeface="Arial"/>
                <a:cs typeface="Arial"/>
              </a:rPr>
              <a:t>o</a:t>
            </a:r>
            <a:r>
              <a:rPr sz="1300" spc="-35" dirty="0">
                <a:solidFill>
                  <a:srgbClr val="4C4D4F"/>
                </a:solidFill>
                <a:latin typeface="Arial"/>
                <a:cs typeface="Arial"/>
              </a:rPr>
              <a:t>nall</a:t>
            </a:r>
            <a:r>
              <a:rPr sz="1300" spc="-15" dirty="0">
                <a:solidFill>
                  <a:srgbClr val="4C4D4F"/>
                </a:solidFill>
                <a:latin typeface="Arial"/>
                <a:cs typeface="Arial"/>
              </a:rPr>
              <a:t>y</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a:t>
            </a:r>
            <a:r>
              <a:rPr sz="1300" spc="-30" dirty="0">
                <a:solidFill>
                  <a:srgbClr val="4C4D4F"/>
                </a:solidFill>
                <a:latin typeface="Arial"/>
                <a:cs typeface="Arial"/>
              </a:rPr>
              <a:t>pe</a:t>
            </a:r>
            <a:r>
              <a:rPr sz="1300" spc="-15" dirty="0">
                <a:solidFill>
                  <a:srgbClr val="4C4D4F"/>
                </a:solidFill>
                <a:latin typeface="Arial"/>
                <a:cs typeface="Arial"/>
              </a:rPr>
              <a:t>r</a:t>
            </a:r>
            <a:r>
              <a:rPr sz="1300" spc="-30" dirty="0">
                <a:solidFill>
                  <a:srgbClr val="4C4D4F"/>
                </a:solidFill>
                <a:latin typeface="Arial"/>
                <a:cs typeface="Arial"/>
              </a:rPr>
              <a:t>so</a:t>
            </a:r>
            <a:r>
              <a:rPr sz="1300" spc="-35" dirty="0">
                <a:solidFill>
                  <a:srgbClr val="4C4D4F"/>
                </a:solidFill>
                <a:latin typeface="Arial"/>
                <a:cs typeface="Arial"/>
              </a:rPr>
              <a:t>nall</a:t>
            </a:r>
            <a:r>
              <a:rPr sz="1300" spc="-105" dirty="0">
                <a:solidFill>
                  <a:srgbClr val="4C4D4F"/>
                </a:solidFill>
                <a:latin typeface="Arial"/>
                <a:cs typeface="Arial"/>
              </a:rPr>
              <a:t>y</a:t>
            </a:r>
            <a:r>
              <a:rPr sz="1300" spc="-15"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I</a:t>
            </a:r>
            <a:r>
              <a:rPr sz="1300" spc="-15" dirty="0">
                <a:solidFill>
                  <a:srgbClr val="4C4D4F"/>
                </a:solidFill>
                <a:latin typeface="Arial"/>
                <a:cs typeface="Arial"/>
              </a:rPr>
              <a:t>t</a:t>
            </a:r>
            <a:r>
              <a:rPr sz="1300" spc="-20" dirty="0">
                <a:solidFill>
                  <a:srgbClr val="4C4D4F"/>
                </a:solidFill>
                <a:latin typeface="Arial"/>
                <a:cs typeface="Arial"/>
              </a:rPr>
              <a:t> </a:t>
            </a:r>
            <a:r>
              <a:rPr sz="1300" spc="-25" dirty="0">
                <a:solidFill>
                  <a:srgbClr val="4C4D4F"/>
                </a:solidFill>
                <a:latin typeface="Arial"/>
                <a:cs typeface="Arial"/>
              </a:rPr>
              <a:t>i</a:t>
            </a:r>
            <a:r>
              <a:rPr sz="1300" spc="-15" dirty="0">
                <a:solidFill>
                  <a:srgbClr val="4C4D4F"/>
                </a:solidFill>
                <a:latin typeface="Arial"/>
                <a:cs typeface="Arial"/>
              </a:rPr>
              <a:t>s</a:t>
            </a:r>
            <a:r>
              <a:rPr sz="1300" spc="-20" dirty="0">
                <a:solidFill>
                  <a:srgbClr val="4C4D4F"/>
                </a:solidFill>
                <a:latin typeface="Arial"/>
                <a:cs typeface="Arial"/>
              </a:rPr>
              <a:t> </a:t>
            </a:r>
            <a:r>
              <a:rPr sz="1300" spc="-15" dirty="0">
                <a:solidFill>
                  <a:srgbClr val="4C4D4F"/>
                </a:solidFill>
                <a:latin typeface="Arial"/>
                <a:cs typeface="Arial"/>
              </a:rPr>
              <a:t>a</a:t>
            </a:r>
            <a:r>
              <a:rPr sz="1300" spc="-25" dirty="0">
                <a:solidFill>
                  <a:srgbClr val="4C4D4F"/>
                </a:solidFill>
                <a:latin typeface="Arial"/>
                <a:cs typeface="Arial"/>
              </a:rPr>
              <a:t> </a:t>
            </a:r>
            <a:r>
              <a:rPr sz="1300" spc="-40" dirty="0">
                <a:solidFill>
                  <a:srgbClr val="4C4D4F"/>
                </a:solidFill>
                <a:latin typeface="Arial"/>
                <a:cs typeface="Arial"/>
              </a:rPr>
              <a:t>t</a:t>
            </a:r>
            <a:r>
              <a:rPr sz="1300" spc="-30" dirty="0">
                <a:solidFill>
                  <a:srgbClr val="4C4D4F"/>
                </a:solidFill>
                <a:latin typeface="Arial"/>
                <a:cs typeface="Arial"/>
              </a:rPr>
              <a:t>o</a:t>
            </a:r>
            <a:r>
              <a:rPr sz="1300" spc="-15" dirty="0">
                <a:solidFill>
                  <a:srgbClr val="4C4D4F"/>
                </a:solidFill>
                <a:latin typeface="Arial"/>
                <a:cs typeface="Arial"/>
              </a:rPr>
              <a:t>p</a:t>
            </a:r>
            <a:r>
              <a:rPr sz="1300" spc="-10" dirty="0">
                <a:solidFill>
                  <a:srgbClr val="4C4D4F"/>
                </a:solidFill>
                <a:latin typeface="Arial"/>
                <a:cs typeface="Arial"/>
              </a:rPr>
              <a:t> </a:t>
            </a:r>
            <a:r>
              <a:rPr sz="1300" spc="-30" dirty="0">
                <a:solidFill>
                  <a:srgbClr val="4C4D4F"/>
                </a:solidFill>
                <a:latin typeface="Arial"/>
                <a:cs typeface="Arial"/>
              </a:rPr>
              <a:t>p</a:t>
            </a:r>
            <a:r>
              <a:rPr sz="1300" spc="-10" dirty="0">
                <a:solidFill>
                  <a:srgbClr val="4C4D4F"/>
                </a:solidFill>
                <a:latin typeface="Arial"/>
                <a:cs typeface="Arial"/>
              </a:rPr>
              <a:t>r</a:t>
            </a:r>
            <a:r>
              <a:rPr sz="1300" spc="-25" dirty="0">
                <a:solidFill>
                  <a:srgbClr val="4C4D4F"/>
                </a:solidFill>
                <a:latin typeface="Arial"/>
                <a:cs typeface="Arial"/>
              </a:rPr>
              <a:t>io</a:t>
            </a:r>
            <a:r>
              <a:rPr sz="1300" spc="-10" dirty="0">
                <a:solidFill>
                  <a:srgbClr val="4C4D4F"/>
                </a:solidFill>
                <a:latin typeface="Arial"/>
                <a:cs typeface="Arial"/>
              </a:rPr>
              <a:t>r</a:t>
            </a:r>
            <a:r>
              <a:rPr sz="1300" spc="-30" dirty="0">
                <a:solidFill>
                  <a:srgbClr val="4C4D4F"/>
                </a:solidFill>
                <a:latin typeface="Arial"/>
                <a:cs typeface="Arial"/>
              </a:rPr>
              <a:t>i</a:t>
            </a:r>
            <a:r>
              <a:rPr sz="1300" spc="-5" dirty="0">
                <a:solidFill>
                  <a:srgbClr val="4C4D4F"/>
                </a:solidFill>
                <a:latin typeface="Arial"/>
                <a:cs typeface="Arial"/>
              </a:rPr>
              <a:t>t</a:t>
            </a:r>
            <a:r>
              <a:rPr sz="1300" spc="-15" dirty="0">
                <a:solidFill>
                  <a:srgbClr val="4C4D4F"/>
                </a:solidFill>
                <a:latin typeface="Arial"/>
                <a:cs typeface="Arial"/>
              </a:rPr>
              <a:t>y</a:t>
            </a:r>
            <a:r>
              <a:rPr sz="1300" spc="-20" dirty="0">
                <a:solidFill>
                  <a:srgbClr val="4C4D4F"/>
                </a:solidFill>
                <a:latin typeface="Arial"/>
                <a:cs typeface="Arial"/>
              </a:rPr>
              <a:t> </a:t>
            </a:r>
            <a:r>
              <a:rPr sz="1300" spc="-40" dirty="0">
                <a:solidFill>
                  <a:srgbClr val="4C4D4F"/>
                </a:solidFill>
                <a:latin typeface="Arial"/>
                <a:cs typeface="Arial"/>
              </a:rPr>
              <a:t>a</a:t>
            </a:r>
            <a:r>
              <a:rPr sz="1300" spc="-15" dirty="0">
                <a:solidFill>
                  <a:srgbClr val="4C4D4F"/>
                </a:solidFill>
                <a:latin typeface="Arial"/>
                <a:cs typeface="Arial"/>
              </a:rPr>
              <a:t>t</a:t>
            </a:r>
            <a:r>
              <a:rPr sz="1300" spc="-20" dirty="0">
                <a:solidFill>
                  <a:srgbClr val="4C4D4F"/>
                </a:solidFill>
                <a:latin typeface="Arial"/>
                <a:cs typeface="Arial"/>
              </a:rPr>
              <a:t> </a:t>
            </a:r>
            <a:r>
              <a:rPr sz="1300" spc="-45" dirty="0">
                <a:solidFill>
                  <a:srgbClr val="4C4D4F"/>
                </a:solidFill>
                <a:latin typeface="Arial"/>
                <a:cs typeface="Arial"/>
              </a:rPr>
              <a:t>K</a:t>
            </a:r>
            <a:r>
              <a:rPr sz="1300" spc="-35" dirty="0">
                <a:solidFill>
                  <a:srgbClr val="4C4D4F"/>
                </a:solidFill>
                <a:latin typeface="Arial"/>
                <a:cs typeface="Arial"/>
              </a:rPr>
              <a:t>a</a:t>
            </a:r>
            <a:r>
              <a:rPr sz="1300" spc="-30" dirty="0">
                <a:solidFill>
                  <a:srgbClr val="4C4D4F"/>
                </a:solidFill>
                <a:latin typeface="Arial"/>
                <a:cs typeface="Arial"/>
              </a:rPr>
              <a:t>ise</a:t>
            </a:r>
            <a:r>
              <a:rPr sz="1300" spc="-10" dirty="0">
                <a:solidFill>
                  <a:srgbClr val="4C4D4F"/>
                </a:solidFill>
                <a:latin typeface="Arial"/>
                <a:cs typeface="Arial"/>
              </a:rPr>
              <a:t>r</a:t>
            </a:r>
            <a:r>
              <a:rPr sz="1300" spc="-20" dirty="0">
                <a:solidFill>
                  <a:srgbClr val="4C4D4F"/>
                </a:solidFill>
                <a:latin typeface="Arial"/>
                <a:cs typeface="Arial"/>
              </a:rPr>
              <a:t> </a:t>
            </a:r>
            <a:r>
              <a:rPr sz="1300" spc="-65" dirty="0">
                <a:solidFill>
                  <a:srgbClr val="4C4D4F"/>
                </a:solidFill>
                <a:latin typeface="Arial"/>
                <a:cs typeface="Arial"/>
              </a:rPr>
              <a:t>P</a:t>
            </a:r>
            <a:r>
              <a:rPr sz="1300" spc="-30" dirty="0">
                <a:solidFill>
                  <a:srgbClr val="4C4D4F"/>
                </a:solidFill>
                <a:latin typeface="Arial"/>
                <a:cs typeface="Arial"/>
              </a:rPr>
              <a:t>e</a:t>
            </a:r>
            <a:r>
              <a:rPr sz="1300" spc="-10" dirty="0">
                <a:solidFill>
                  <a:srgbClr val="4C4D4F"/>
                </a:solidFill>
                <a:latin typeface="Arial"/>
                <a:cs typeface="Arial"/>
              </a:rPr>
              <a:t>r</a:t>
            </a:r>
            <a:r>
              <a:rPr sz="1300" spc="-40" dirty="0">
                <a:solidFill>
                  <a:srgbClr val="4C4D4F"/>
                </a:solidFill>
                <a:latin typeface="Arial"/>
                <a:cs typeface="Arial"/>
              </a:rPr>
              <a:t>m</a:t>
            </a:r>
            <a:r>
              <a:rPr sz="1300" spc="-35" dirty="0">
                <a:solidFill>
                  <a:srgbClr val="4C4D4F"/>
                </a:solidFill>
                <a:latin typeface="Arial"/>
                <a:cs typeface="Arial"/>
              </a:rPr>
              <a:t>a</a:t>
            </a:r>
            <a:r>
              <a:rPr sz="1300" spc="-30" dirty="0">
                <a:solidFill>
                  <a:srgbClr val="4C4D4F"/>
                </a:solidFill>
                <a:latin typeface="Arial"/>
                <a:cs typeface="Arial"/>
              </a:rPr>
              <a:t>ne</a:t>
            </a:r>
            <a:r>
              <a:rPr sz="1300" spc="-45" dirty="0">
                <a:solidFill>
                  <a:srgbClr val="4C4D4F"/>
                </a:solidFill>
                <a:latin typeface="Arial"/>
                <a:cs typeface="Arial"/>
              </a:rPr>
              <a:t>n</a:t>
            </a:r>
            <a:r>
              <a:rPr sz="1300" spc="-40" dirty="0">
                <a:solidFill>
                  <a:srgbClr val="4C4D4F"/>
                </a:solidFill>
                <a:latin typeface="Arial"/>
                <a:cs typeface="Arial"/>
              </a:rPr>
              <a:t>t</a:t>
            </a:r>
            <a:r>
              <a:rPr sz="1300" spc="-50" dirty="0">
                <a:solidFill>
                  <a:srgbClr val="4C4D4F"/>
                </a:solidFill>
                <a:latin typeface="Arial"/>
                <a:cs typeface="Arial"/>
              </a:rPr>
              <a:t>e</a:t>
            </a:r>
            <a:r>
              <a:rPr sz="1300" spc="-15" dirty="0">
                <a:solidFill>
                  <a:srgbClr val="4C4D4F"/>
                </a:solidFill>
                <a:latin typeface="Arial"/>
                <a:cs typeface="Arial"/>
              </a:rPr>
              <a:t>.</a:t>
            </a:r>
            <a:r>
              <a:rPr sz="1300" spc="-20" dirty="0">
                <a:solidFill>
                  <a:srgbClr val="4C4D4F"/>
                </a:solidFill>
                <a:latin typeface="Arial"/>
                <a:cs typeface="Arial"/>
              </a:rPr>
              <a:t> </a:t>
            </a:r>
            <a:r>
              <a:rPr sz="1300" spc="-25" dirty="0">
                <a:solidFill>
                  <a:srgbClr val="4C4D4F"/>
                </a:solidFill>
                <a:latin typeface="Arial"/>
                <a:cs typeface="Arial"/>
              </a:rPr>
              <a:t>A</a:t>
            </a:r>
            <a:r>
              <a:rPr sz="1300" spc="-30" dirty="0">
                <a:solidFill>
                  <a:srgbClr val="4C4D4F"/>
                </a:solidFill>
                <a:latin typeface="Arial"/>
                <a:cs typeface="Arial"/>
              </a:rPr>
              <a:t>l</a:t>
            </a:r>
            <a:r>
              <a:rPr sz="1300" spc="-10" dirty="0">
                <a:solidFill>
                  <a:srgbClr val="4C4D4F"/>
                </a:solidFill>
                <a:latin typeface="Arial"/>
                <a:cs typeface="Arial"/>
              </a:rPr>
              <a:t>l</a:t>
            </a:r>
            <a:r>
              <a:rPr sz="1300" spc="-25"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3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a:t>
            </a:r>
            <a:r>
              <a:rPr sz="1300" spc="-20" dirty="0">
                <a:solidFill>
                  <a:srgbClr val="4C4D4F"/>
                </a:solidFill>
                <a:latin typeface="Arial"/>
                <a:cs typeface="Arial"/>
              </a:rPr>
              <a:t> </a:t>
            </a:r>
            <a:r>
              <a:rPr sz="1300" spc="-30" dirty="0">
                <a:solidFill>
                  <a:srgbClr val="4C4D4F"/>
                </a:solidFill>
                <a:latin typeface="Arial"/>
                <a:cs typeface="Arial"/>
              </a:rPr>
              <a:t>p</a:t>
            </a:r>
            <a:r>
              <a:rPr sz="1300" spc="-55" dirty="0">
                <a:solidFill>
                  <a:srgbClr val="4C4D4F"/>
                </a:solidFill>
                <a:latin typeface="Arial"/>
                <a:cs typeface="Arial"/>
              </a:rPr>
              <a:t>h</a:t>
            </a:r>
            <a:r>
              <a:rPr sz="1300" spc="-35" dirty="0">
                <a:solidFill>
                  <a:srgbClr val="4C4D4F"/>
                </a:solidFill>
                <a:latin typeface="Arial"/>
                <a:cs typeface="Arial"/>
              </a:rPr>
              <a:t>ys</a:t>
            </a:r>
            <a:r>
              <a:rPr sz="1300" spc="-25" dirty="0">
                <a:solidFill>
                  <a:srgbClr val="4C4D4F"/>
                </a:solidFill>
                <a:latin typeface="Arial"/>
                <a:cs typeface="Arial"/>
              </a:rPr>
              <a:t>i</a:t>
            </a:r>
            <a:r>
              <a:rPr sz="1300" spc="-20" dirty="0">
                <a:solidFill>
                  <a:srgbClr val="4C4D4F"/>
                </a:solidFill>
                <a:latin typeface="Arial"/>
                <a:cs typeface="Arial"/>
              </a:rPr>
              <a:t>c</a:t>
            </a:r>
            <a:r>
              <a:rPr sz="1300" spc="-25" dirty="0">
                <a:solidFill>
                  <a:srgbClr val="4C4D4F"/>
                </a:solidFill>
                <a:latin typeface="Arial"/>
                <a:cs typeface="Arial"/>
              </a:rPr>
              <a:t>i</a:t>
            </a:r>
            <a:r>
              <a:rPr sz="1300" spc="-35" dirty="0">
                <a:solidFill>
                  <a:srgbClr val="4C4D4F"/>
                </a:solidFill>
                <a:latin typeface="Arial"/>
                <a:cs typeface="Arial"/>
              </a:rPr>
              <a:t>an</a:t>
            </a:r>
            <a:r>
              <a:rPr sz="1300" spc="-15" dirty="0">
                <a:solidFill>
                  <a:srgbClr val="4C4D4F"/>
                </a:solidFill>
                <a:latin typeface="Arial"/>
                <a:cs typeface="Arial"/>
              </a:rPr>
              <a:t>s</a:t>
            </a:r>
            <a:r>
              <a:rPr sz="1300" spc="-20" dirty="0">
                <a:solidFill>
                  <a:srgbClr val="4C4D4F"/>
                </a:solidFill>
                <a:latin typeface="Arial"/>
                <a:cs typeface="Arial"/>
              </a:rPr>
              <a:t> </a:t>
            </a:r>
            <a:r>
              <a:rPr sz="1300" spc="-45" dirty="0">
                <a:solidFill>
                  <a:srgbClr val="4C4D4F"/>
                </a:solidFill>
                <a:latin typeface="Arial"/>
                <a:cs typeface="Arial"/>
              </a:rPr>
              <a:t>w</a:t>
            </a:r>
            <a:r>
              <a:rPr sz="1300" spc="-25" dirty="0">
                <a:solidFill>
                  <a:srgbClr val="4C4D4F"/>
                </a:solidFill>
                <a:latin typeface="Arial"/>
                <a:cs typeface="Arial"/>
              </a:rPr>
              <a:t>o</a:t>
            </a:r>
            <a:r>
              <a:rPr sz="1300" spc="-15" dirty="0">
                <a:solidFill>
                  <a:srgbClr val="4C4D4F"/>
                </a:solidFill>
                <a:latin typeface="Arial"/>
                <a:cs typeface="Arial"/>
              </a:rPr>
              <a:t>rk</a:t>
            </a:r>
            <a:r>
              <a:rPr sz="1300" spc="-20" dirty="0">
                <a:solidFill>
                  <a:srgbClr val="4C4D4F"/>
                </a:solidFill>
                <a:latin typeface="Arial"/>
                <a:cs typeface="Arial"/>
              </a:rPr>
              <a:t> </a:t>
            </a:r>
            <a:r>
              <a:rPr sz="1300" spc="-30" dirty="0">
                <a:solidFill>
                  <a:srgbClr val="4C4D4F"/>
                </a:solidFill>
                <a:latin typeface="Arial"/>
                <a:cs typeface="Arial"/>
              </a:rPr>
              <a:t>o</a:t>
            </a:r>
            <a:r>
              <a:rPr sz="1300" spc="-15" dirty="0">
                <a:solidFill>
                  <a:srgbClr val="4C4D4F"/>
                </a:solidFill>
                <a:latin typeface="Arial"/>
                <a:cs typeface="Arial"/>
              </a:rPr>
              <a:t>n</a:t>
            </a:r>
            <a:r>
              <a:rPr sz="1300" spc="-25"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30" dirty="0">
                <a:solidFill>
                  <a:srgbClr val="4C4D4F"/>
                </a:solidFill>
                <a:latin typeface="Arial"/>
                <a:cs typeface="Arial"/>
              </a:rPr>
              <a:t>i</a:t>
            </a:r>
            <a:r>
              <a:rPr sz="1300" spc="-15" dirty="0">
                <a:solidFill>
                  <a:srgbClr val="4C4D4F"/>
                </a:solidFill>
                <a:latin typeface="Arial"/>
                <a:cs typeface="Arial"/>
              </a:rPr>
              <a:t>n</a:t>
            </a:r>
            <a:r>
              <a:rPr sz="1300" spc="-25" dirty="0">
                <a:solidFill>
                  <a:srgbClr val="4C4D4F"/>
                </a:solidFill>
                <a:latin typeface="Arial"/>
                <a:cs typeface="Arial"/>
              </a:rPr>
              <a:t> </a:t>
            </a:r>
            <a:r>
              <a:rPr sz="1300" spc="-30" dirty="0">
                <a:solidFill>
                  <a:srgbClr val="4C4D4F"/>
                </a:solidFill>
                <a:latin typeface="Arial"/>
                <a:cs typeface="Arial"/>
              </a:rPr>
              <a:t>on</a:t>
            </a:r>
            <a:r>
              <a:rPr sz="1300" spc="-15" dirty="0">
                <a:solidFill>
                  <a:srgbClr val="4C4D4F"/>
                </a:solidFill>
                <a:latin typeface="Arial"/>
                <a:cs typeface="Arial"/>
              </a:rPr>
              <a:t>e</a:t>
            </a:r>
            <a:r>
              <a:rPr sz="1300" spc="-25" dirty="0">
                <a:solidFill>
                  <a:srgbClr val="4C4D4F"/>
                </a:solidFill>
                <a:latin typeface="Arial"/>
                <a:cs typeface="Arial"/>
              </a:rPr>
              <a:t> </a:t>
            </a:r>
            <a:r>
              <a:rPr sz="1300" spc="-45" dirty="0">
                <a:solidFill>
                  <a:srgbClr val="4C4D4F"/>
                </a:solidFill>
                <a:latin typeface="Arial"/>
                <a:cs typeface="Arial"/>
              </a:rPr>
              <a:t>w</a:t>
            </a:r>
            <a:r>
              <a:rPr sz="1300" spc="-55" dirty="0">
                <a:solidFill>
                  <a:srgbClr val="4C4D4F"/>
                </a:solidFill>
                <a:latin typeface="Arial"/>
                <a:cs typeface="Arial"/>
              </a:rPr>
              <a:t>a</a:t>
            </a:r>
            <a:r>
              <a:rPr sz="1300" spc="-15" dirty="0">
                <a:solidFill>
                  <a:srgbClr val="4C4D4F"/>
                </a:solidFill>
                <a:latin typeface="Arial"/>
                <a:cs typeface="Arial"/>
              </a:rPr>
              <a:t>y</a:t>
            </a:r>
            <a:r>
              <a:rPr sz="1300" spc="-20" dirty="0">
                <a:solidFill>
                  <a:srgbClr val="4C4D4F"/>
                </a:solidFill>
                <a:latin typeface="Arial"/>
                <a:cs typeface="Arial"/>
              </a:rPr>
              <a:t> </a:t>
            </a:r>
            <a:r>
              <a:rPr sz="1300" spc="-25" dirty="0">
                <a:solidFill>
                  <a:srgbClr val="4C4D4F"/>
                </a:solidFill>
                <a:latin typeface="Arial"/>
                <a:cs typeface="Arial"/>
              </a:rPr>
              <a:t>o</a:t>
            </a:r>
            <a:r>
              <a:rPr sz="1300" spc="-10" dirty="0">
                <a:solidFill>
                  <a:srgbClr val="4C4D4F"/>
                </a:solidFill>
                <a:latin typeface="Arial"/>
                <a:cs typeface="Arial"/>
              </a:rPr>
              <a:t>r </a:t>
            </a:r>
            <a:r>
              <a:rPr sz="1300" spc="-35" dirty="0">
                <a:solidFill>
                  <a:srgbClr val="4C4D4F"/>
                </a:solidFill>
                <a:latin typeface="Arial"/>
                <a:cs typeface="Arial"/>
              </a:rPr>
              <a:t>a</a:t>
            </a:r>
            <a:r>
              <a:rPr sz="1300" spc="-30" dirty="0">
                <a:solidFill>
                  <a:srgbClr val="4C4D4F"/>
                </a:solidFill>
                <a:latin typeface="Arial"/>
                <a:cs typeface="Arial"/>
              </a:rPr>
              <a:t>n</a:t>
            </a:r>
            <a:r>
              <a:rPr sz="1300" spc="-40" dirty="0">
                <a:solidFill>
                  <a:srgbClr val="4C4D4F"/>
                </a:solidFill>
                <a:latin typeface="Arial"/>
                <a:cs typeface="Arial"/>
              </a:rPr>
              <a:t>o</a:t>
            </a:r>
            <a:r>
              <a:rPr sz="1300" spc="-20" dirty="0">
                <a:solidFill>
                  <a:srgbClr val="4C4D4F"/>
                </a:solidFill>
                <a:latin typeface="Arial"/>
                <a:cs typeface="Arial"/>
              </a:rPr>
              <a:t>t</a:t>
            </a:r>
            <a:r>
              <a:rPr sz="1300" spc="-30" dirty="0">
                <a:solidFill>
                  <a:srgbClr val="4C4D4F"/>
                </a:solidFill>
                <a:latin typeface="Arial"/>
                <a:cs typeface="Arial"/>
              </a:rPr>
              <a:t>he</a:t>
            </a:r>
            <a:r>
              <a:rPr sz="1300" spc="-60" dirty="0">
                <a:solidFill>
                  <a:srgbClr val="4C4D4F"/>
                </a:solidFill>
                <a:latin typeface="Arial"/>
                <a:cs typeface="Arial"/>
              </a:rPr>
              <a:t>r</a:t>
            </a:r>
            <a:r>
              <a:rPr sz="1300" spc="-15" dirty="0">
                <a:solidFill>
                  <a:srgbClr val="4C4D4F"/>
                </a:solidFill>
                <a:latin typeface="Arial"/>
                <a:cs typeface="Arial"/>
              </a:rPr>
              <a:t>—</a:t>
            </a:r>
            <a:r>
              <a:rPr sz="1300" spc="-30" dirty="0">
                <a:solidFill>
                  <a:srgbClr val="4C4D4F"/>
                </a:solidFill>
                <a:latin typeface="Arial"/>
                <a:cs typeface="Arial"/>
              </a:rPr>
              <a:t>wh</a:t>
            </a:r>
            <a:r>
              <a:rPr sz="1300" spc="-45" dirty="0">
                <a:solidFill>
                  <a:srgbClr val="4C4D4F"/>
                </a:solidFill>
                <a:latin typeface="Arial"/>
                <a:cs typeface="Arial"/>
              </a:rPr>
              <a:t>e</a:t>
            </a:r>
            <a:r>
              <a:rPr sz="1300" spc="-20" dirty="0">
                <a:solidFill>
                  <a:srgbClr val="4C4D4F"/>
                </a:solidFill>
                <a:latin typeface="Arial"/>
                <a:cs typeface="Arial"/>
              </a:rPr>
              <a:t>t</a:t>
            </a:r>
            <a:r>
              <a:rPr sz="1300" spc="-30" dirty="0">
                <a:solidFill>
                  <a:srgbClr val="4C4D4F"/>
                </a:solidFill>
                <a:latin typeface="Arial"/>
                <a:cs typeface="Arial"/>
              </a:rPr>
              <a:t>he</a:t>
            </a:r>
            <a:r>
              <a:rPr sz="1300" spc="-10" dirty="0">
                <a:solidFill>
                  <a:srgbClr val="4C4D4F"/>
                </a:solidFill>
                <a:latin typeface="Arial"/>
                <a:cs typeface="Arial"/>
              </a:rPr>
              <a:t>r</a:t>
            </a:r>
            <a:r>
              <a:rPr sz="1300" spc="-20" dirty="0">
                <a:solidFill>
                  <a:srgbClr val="4C4D4F"/>
                </a:solidFill>
                <a:latin typeface="Arial"/>
                <a:cs typeface="Arial"/>
              </a:rPr>
              <a:t> </a:t>
            </a:r>
            <a:r>
              <a:rPr sz="1300" spc="-35" dirty="0">
                <a:solidFill>
                  <a:srgbClr val="4C4D4F"/>
                </a:solidFill>
                <a:latin typeface="Arial"/>
                <a:cs typeface="Arial"/>
              </a:rPr>
              <a:t>t</a:t>
            </a:r>
            <a:r>
              <a:rPr sz="1300" spc="-15" dirty="0">
                <a:solidFill>
                  <a:srgbClr val="4C4D4F"/>
                </a:solidFill>
                <a:latin typeface="Arial"/>
                <a:cs typeface="Arial"/>
              </a:rPr>
              <a:t>o</a:t>
            </a:r>
            <a:r>
              <a:rPr sz="1300" spc="-20" dirty="0">
                <a:solidFill>
                  <a:srgbClr val="4C4D4F"/>
                </a:solidFill>
                <a:latin typeface="Arial"/>
                <a:cs typeface="Arial"/>
              </a:rPr>
              <a:t> </a:t>
            </a:r>
            <a:r>
              <a:rPr sz="1300" spc="-30" dirty="0">
                <a:solidFill>
                  <a:srgbClr val="4C4D4F"/>
                </a:solidFill>
                <a:latin typeface="Arial"/>
                <a:cs typeface="Arial"/>
              </a:rPr>
              <a:t>pr</a:t>
            </a:r>
            <a:r>
              <a:rPr sz="1300" spc="-55" dirty="0">
                <a:solidFill>
                  <a:srgbClr val="4C4D4F"/>
                </a:solidFill>
                <a:latin typeface="Arial"/>
                <a:cs typeface="Arial"/>
              </a:rPr>
              <a:t>e</a:t>
            </a:r>
            <a:r>
              <a:rPr sz="1300" spc="-50" dirty="0">
                <a:solidFill>
                  <a:srgbClr val="4C4D4F"/>
                </a:solidFill>
                <a:latin typeface="Arial"/>
                <a:cs typeface="Arial"/>
              </a:rPr>
              <a:t>v</a:t>
            </a:r>
            <a:r>
              <a:rPr sz="1300" spc="-30" dirty="0">
                <a:solidFill>
                  <a:srgbClr val="4C4D4F"/>
                </a:solidFill>
                <a:latin typeface="Arial"/>
                <a:cs typeface="Arial"/>
              </a:rPr>
              <a:t>e</a:t>
            </a:r>
            <a:r>
              <a:rPr sz="1300" spc="-45" dirty="0">
                <a:solidFill>
                  <a:srgbClr val="4C4D4F"/>
                </a:solidFill>
                <a:latin typeface="Arial"/>
                <a:cs typeface="Arial"/>
              </a:rPr>
              <a:t>n</a:t>
            </a:r>
            <a:r>
              <a:rPr sz="1300" spc="-10" dirty="0">
                <a:solidFill>
                  <a:srgbClr val="4C4D4F"/>
                </a:solidFill>
                <a:latin typeface="Arial"/>
                <a:cs typeface="Arial"/>
              </a:rPr>
              <a:t>t</a:t>
            </a:r>
            <a:r>
              <a:rPr sz="1300" spc="-20" dirty="0">
                <a:solidFill>
                  <a:srgbClr val="4C4D4F"/>
                </a:solidFill>
                <a:latin typeface="Arial"/>
                <a:cs typeface="Arial"/>
              </a:rPr>
              <a:t> </a:t>
            </a:r>
            <a:r>
              <a:rPr sz="1300" spc="-30" dirty="0">
                <a:solidFill>
                  <a:srgbClr val="4C4D4F"/>
                </a:solidFill>
                <a:latin typeface="Arial"/>
                <a:cs typeface="Arial"/>
              </a:rPr>
              <a:t>i</a:t>
            </a:r>
            <a:r>
              <a:rPr sz="1300" spc="-20" dirty="0">
                <a:solidFill>
                  <a:srgbClr val="4C4D4F"/>
                </a:solidFill>
                <a:latin typeface="Arial"/>
                <a:cs typeface="Arial"/>
              </a:rPr>
              <a:t>t</a:t>
            </a:r>
            <a:r>
              <a:rPr sz="1300" spc="-10" dirty="0">
                <a:solidFill>
                  <a:srgbClr val="4C4D4F"/>
                </a:solidFill>
                <a:latin typeface="Arial"/>
                <a:cs typeface="Arial"/>
              </a:rPr>
              <a:t>,</a:t>
            </a:r>
            <a:r>
              <a:rPr sz="1300" spc="-20" dirty="0">
                <a:solidFill>
                  <a:srgbClr val="4C4D4F"/>
                </a:solidFill>
                <a:latin typeface="Arial"/>
                <a:cs typeface="Arial"/>
              </a:rPr>
              <a:t> </a:t>
            </a:r>
            <a:r>
              <a:rPr sz="1300" spc="-30" dirty="0">
                <a:solidFill>
                  <a:srgbClr val="4C4D4F"/>
                </a:solidFill>
                <a:latin typeface="Arial"/>
                <a:cs typeface="Arial"/>
              </a:rPr>
              <a:t>d</a:t>
            </a:r>
            <a:r>
              <a:rPr sz="1300" spc="-45" dirty="0">
                <a:solidFill>
                  <a:srgbClr val="4C4D4F"/>
                </a:solidFill>
                <a:latin typeface="Arial"/>
                <a:cs typeface="Arial"/>
              </a:rPr>
              <a:t>e</a:t>
            </a:r>
            <a:r>
              <a:rPr sz="1300" spc="-35" dirty="0">
                <a:solidFill>
                  <a:srgbClr val="4C4D4F"/>
                </a:solidFill>
                <a:latin typeface="Arial"/>
                <a:cs typeface="Arial"/>
              </a:rPr>
              <a:t>t</a:t>
            </a:r>
            <a:r>
              <a:rPr sz="1300" spc="-30" dirty="0">
                <a:solidFill>
                  <a:srgbClr val="4C4D4F"/>
                </a:solidFill>
                <a:latin typeface="Arial"/>
                <a:cs typeface="Arial"/>
              </a:rPr>
              <a:t>e</a:t>
            </a:r>
            <a:r>
              <a:rPr sz="1300" spc="-20" dirty="0">
                <a:solidFill>
                  <a:srgbClr val="4C4D4F"/>
                </a:solidFill>
                <a:latin typeface="Arial"/>
                <a:cs typeface="Arial"/>
              </a:rPr>
              <a:t>c</a:t>
            </a:r>
            <a:r>
              <a:rPr sz="1300" spc="-10" dirty="0">
                <a:solidFill>
                  <a:srgbClr val="4C4D4F"/>
                </a:solidFill>
                <a:latin typeface="Arial"/>
                <a:cs typeface="Arial"/>
              </a:rPr>
              <a:t>t</a:t>
            </a:r>
            <a:r>
              <a:rPr sz="1300" spc="-20" dirty="0">
                <a:solidFill>
                  <a:srgbClr val="4C4D4F"/>
                </a:solidFill>
                <a:latin typeface="Arial"/>
                <a:cs typeface="Arial"/>
              </a:rPr>
              <a:t> </a:t>
            </a:r>
            <a:r>
              <a:rPr sz="1300" spc="-30" dirty="0">
                <a:solidFill>
                  <a:srgbClr val="4C4D4F"/>
                </a:solidFill>
                <a:latin typeface="Arial"/>
                <a:cs typeface="Arial"/>
              </a:rPr>
              <a:t>i</a:t>
            </a:r>
            <a:r>
              <a:rPr sz="1300" spc="-10" dirty="0">
                <a:solidFill>
                  <a:srgbClr val="4C4D4F"/>
                </a:solidFill>
                <a:latin typeface="Arial"/>
                <a:cs typeface="Arial"/>
              </a:rPr>
              <a:t>t</a:t>
            </a:r>
            <a:r>
              <a:rPr sz="1300" spc="-20" dirty="0">
                <a:solidFill>
                  <a:srgbClr val="4C4D4F"/>
                </a:solidFill>
                <a:latin typeface="Arial"/>
                <a:cs typeface="Arial"/>
              </a:rPr>
              <a:t> </a:t>
            </a:r>
            <a:r>
              <a:rPr sz="1300" spc="-30" dirty="0">
                <a:solidFill>
                  <a:srgbClr val="4C4D4F"/>
                </a:solidFill>
                <a:latin typeface="Arial"/>
                <a:cs typeface="Arial"/>
              </a:rPr>
              <a:t>e</a:t>
            </a:r>
            <a:r>
              <a:rPr sz="1300" spc="-35" dirty="0">
                <a:solidFill>
                  <a:srgbClr val="4C4D4F"/>
                </a:solidFill>
                <a:latin typeface="Arial"/>
                <a:cs typeface="Arial"/>
              </a:rPr>
              <a:t>a</a:t>
            </a:r>
            <a:r>
              <a:rPr sz="1300" spc="-5" dirty="0">
                <a:solidFill>
                  <a:srgbClr val="4C4D4F"/>
                </a:solidFill>
                <a:latin typeface="Arial"/>
                <a:cs typeface="Arial"/>
              </a:rPr>
              <a:t>r</a:t>
            </a:r>
            <a:r>
              <a:rPr sz="1300" spc="-30" dirty="0">
                <a:solidFill>
                  <a:srgbClr val="4C4D4F"/>
                </a:solidFill>
                <a:latin typeface="Arial"/>
                <a:cs typeface="Arial"/>
              </a:rPr>
              <a:t>l</a:t>
            </a:r>
            <a:r>
              <a:rPr sz="1300" spc="-110" dirty="0">
                <a:solidFill>
                  <a:srgbClr val="4C4D4F"/>
                </a:solidFill>
                <a:latin typeface="Arial"/>
                <a:cs typeface="Arial"/>
              </a:rPr>
              <a:t>y</a:t>
            </a:r>
            <a:r>
              <a:rPr sz="1300" spc="-10" dirty="0">
                <a:solidFill>
                  <a:srgbClr val="4C4D4F"/>
                </a:solidFill>
                <a:latin typeface="Arial"/>
                <a:cs typeface="Arial"/>
              </a:rPr>
              <a:t>,</a:t>
            </a:r>
            <a:r>
              <a:rPr sz="1300" spc="-20" dirty="0">
                <a:solidFill>
                  <a:srgbClr val="4C4D4F"/>
                </a:solidFill>
                <a:latin typeface="Arial"/>
                <a:cs typeface="Arial"/>
              </a:rPr>
              <a:t> t</a:t>
            </a:r>
            <a:r>
              <a:rPr sz="1300" spc="-30" dirty="0">
                <a:solidFill>
                  <a:srgbClr val="4C4D4F"/>
                </a:solidFill>
                <a:latin typeface="Arial"/>
                <a:cs typeface="Arial"/>
              </a:rPr>
              <a:t>re</a:t>
            </a:r>
            <a:r>
              <a:rPr sz="1300" spc="-40" dirty="0">
                <a:solidFill>
                  <a:srgbClr val="4C4D4F"/>
                </a:solidFill>
                <a:latin typeface="Arial"/>
                <a:cs typeface="Arial"/>
              </a:rPr>
              <a:t>a</a:t>
            </a:r>
            <a:r>
              <a:rPr sz="1300" spc="-10" dirty="0">
                <a:solidFill>
                  <a:srgbClr val="4C4D4F"/>
                </a:solidFill>
                <a:latin typeface="Arial"/>
                <a:cs typeface="Arial"/>
              </a:rPr>
              <a:t>t</a:t>
            </a:r>
            <a:r>
              <a:rPr sz="1300" spc="-20" dirty="0">
                <a:solidFill>
                  <a:srgbClr val="4C4D4F"/>
                </a:solidFill>
                <a:latin typeface="Arial"/>
                <a:cs typeface="Arial"/>
              </a:rPr>
              <a:t> </a:t>
            </a:r>
            <a:r>
              <a:rPr sz="1300" spc="-30" dirty="0">
                <a:solidFill>
                  <a:srgbClr val="4C4D4F"/>
                </a:solidFill>
                <a:latin typeface="Arial"/>
                <a:cs typeface="Arial"/>
              </a:rPr>
              <a:t>i</a:t>
            </a:r>
            <a:r>
              <a:rPr sz="1300" spc="-10" dirty="0">
                <a:solidFill>
                  <a:srgbClr val="4C4D4F"/>
                </a:solidFill>
                <a:latin typeface="Arial"/>
                <a:cs typeface="Arial"/>
              </a:rPr>
              <a:t>t</a:t>
            </a:r>
            <a:r>
              <a:rPr sz="1300" spc="-20" dirty="0">
                <a:solidFill>
                  <a:srgbClr val="4C4D4F"/>
                </a:solidFill>
                <a:latin typeface="Arial"/>
                <a:cs typeface="Arial"/>
              </a:rPr>
              <a:t> </a:t>
            </a:r>
            <a:r>
              <a:rPr sz="1300" spc="-30" dirty="0">
                <a:solidFill>
                  <a:srgbClr val="4C4D4F"/>
                </a:solidFill>
                <a:latin typeface="Arial"/>
                <a:cs typeface="Arial"/>
              </a:rPr>
              <a:t>whe</a:t>
            </a:r>
            <a:r>
              <a:rPr sz="1300" spc="-15" dirty="0">
                <a:solidFill>
                  <a:srgbClr val="4C4D4F"/>
                </a:solidFill>
                <a:latin typeface="Arial"/>
                <a:cs typeface="Arial"/>
              </a:rPr>
              <a:t>n</a:t>
            </a:r>
            <a:r>
              <a:rPr sz="1300" spc="-20" dirty="0">
                <a:solidFill>
                  <a:srgbClr val="4C4D4F"/>
                </a:solidFill>
                <a:latin typeface="Arial"/>
                <a:cs typeface="Arial"/>
              </a:rPr>
              <a:t> </a:t>
            </a:r>
            <a:r>
              <a:rPr sz="1300" spc="-50" dirty="0">
                <a:solidFill>
                  <a:srgbClr val="4C4D4F"/>
                </a:solidFill>
                <a:latin typeface="Arial"/>
                <a:cs typeface="Arial"/>
              </a:rPr>
              <a:t>w</a:t>
            </a:r>
            <a:r>
              <a:rPr sz="1300" spc="-15" dirty="0">
                <a:solidFill>
                  <a:srgbClr val="4C4D4F"/>
                </a:solidFill>
                <a:latin typeface="Arial"/>
                <a:cs typeface="Arial"/>
              </a:rPr>
              <a:t>e</a:t>
            </a:r>
            <a:r>
              <a:rPr sz="1300" spc="-20" dirty="0">
                <a:solidFill>
                  <a:srgbClr val="4C4D4F"/>
                </a:solidFill>
                <a:latin typeface="Arial"/>
                <a:cs typeface="Arial"/>
              </a:rPr>
              <a:t> </a:t>
            </a:r>
            <a:r>
              <a:rPr sz="1300" spc="-10" dirty="0">
                <a:solidFill>
                  <a:srgbClr val="4C4D4F"/>
                </a:solidFill>
                <a:latin typeface="Arial"/>
                <a:cs typeface="Arial"/>
              </a:rPr>
              <a:t>f</a:t>
            </a:r>
            <a:r>
              <a:rPr sz="1300" spc="-20" dirty="0">
                <a:solidFill>
                  <a:srgbClr val="4C4D4F"/>
                </a:solidFill>
                <a:latin typeface="Arial"/>
                <a:cs typeface="Arial"/>
              </a:rPr>
              <a:t>i</a:t>
            </a:r>
            <a:r>
              <a:rPr sz="1300" spc="-30" dirty="0">
                <a:solidFill>
                  <a:srgbClr val="4C4D4F"/>
                </a:solidFill>
                <a:latin typeface="Arial"/>
                <a:cs typeface="Arial"/>
              </a:rPr>
              <a:t>n</a:t>
            </a:r>
            <a:r>
              <a:rPr sz="1300" spc="-15" dirty="0">
                <a:solidFill>
                  <a:srgbClr val="4C4D4F"/>
                </a:solidFill>
                <a:latin typeface="Arial"/>
                <a:cs typeface="Arial"/>
              </a:rPr>
              <a:t>d</a:t>
            </a:r>
            <a:r>
              <a:rPr sz="1300" spc="-20" dirty="0">
                <a:solidFill>
                  <a:srgbClr val="4C4D4F"/>
                </a:solidFill>
                <a:latin typeface="Arial"/>
                <a:cs typeface="Arial"/>
              </a:rPr>
              <a:t> </a:t>
            </a:r>
            <a:r>
              <a:rPr sz="1300" spc="-30" dirty="0">
                <a:solidFill>
                  <a:srgbClr val="4C4D4F"/>
                </a:solidFill>
                <a:latin typeface="Arial"/>
                <a:cs typeface="Arial"/>
              </a:rPr>
              <a:t>i</a:t>
            </a:r>
            <a:r>
              <a:rPr sz="1300" spc="-20" dirty="0">
                <a:solidFill>
                  <a:srgbClr val="4C4D4F"/>
                </a:solidFill>
                <a:latin typeface="Arial"/>
                <a:cs typeface="Arial"/>
              </a:rPr>
              <a:t>t</a:t>
            </a:r>
            <a:r>
              <a:rPr sz="1300" spc="-10" dirty="0">
                <a:solidFill>
                  <a:srgbClr val="4C4D4F"/>
                </a:solidFill>
                <a:latin typeface="Arial"/>
                <a:cs typeface="Arial"/>
              </a:rPr>
              <a:t>,</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15" dirty="0">
                <a:solidFill>
                  <a:srgbClr val="4C4D4F"/>
                </a:solidFill>
                <a:latin typeface="Arial"/>
                <a:cs typeface="Arial"/>
              </a:rPr>
              <a:t>e</a:t>
            </a:r>
            <a:r>
              <a:rPr sz="1300" spc="-20" dirty="0">
                <a:solidFill>
                  <a:srgbClr val="4C4D4F"/>
                </a:solidFill>
                <a:latin typeface="Arial"/>
                <a:cs typeface="Arial"/>
              </a:rPr>
              <a:t> </a:t>
            </a:r>
            <a:r>
              <a:rPr sz="1300" spc="-30" dirty="0">
                <a:solidFill>
                  <a:srgbClr val="4C4D4F"/>
                </a:solidFill>
                <a:latin typeface="Arial"/>
                <a:cs typeface="Arial"/>
              </a:rPr>
              <a:t>f</a:t>
            </a:r>
            <a:r>
              <a:rPr sz="1300" spc="-25" dirty="0">
                <a:solidFill>
                  <a:srgbClr val="4C4D4F"/>
                </a:solidFill>
                <a:latin typeface="Arial"/>
                <a:cs typeface="Arial"/>
              </a:rPr>
              <a:t>o</a:t>
            </a:r>
            <a:r>
              <a:rPr sz="1300" spc="-10" dirty="0">
                <a:solidFill>
                  <a:srgbClr val="4C4D4F"/>
                </a:solidFill>
                <a:latin typeface="Arial"/>
                <a:cs typeface="Arial"/>
              </a:rPr>
              <a:t>r</a:t>
            </a:r>
            <a:r>
              <a:rPr sz="1300" spc="-20" dirty="0">
                <a:solidFill>
                  <a:srgbClr val="4C4D4F"/>
                </a:solidFill>
                <a:latin typeface="Arial"/>
                <a:cs typeface="Arial"/>
              </a:rPr>
              <a:t> t</a:t>
            </a:r>
            <a:r>
              <a:rPr sz="1300" spc="-30" dirty="0">
                <a:solidFill>
                  <a:srgbClr val="4C4D4F"/>
                </a:solidFill>
                <a:latin typeface="Arial"/>
                <a:cs typeface="Arial"/>
              </a:rPr>
              <a:t>h</a:t>
            </a:r>
            <a:r>
              <a:rPr sz="1300" spc="-15" dirty="0">
                <a:solidFill>
                  <a:srgbClr val="4C4D4F"/>
                </a:solidFill>
                <a:latin typeface="Arial"/>
                <a:cs typeface="Arial"/>
              </a:rPr>
              <a:t>e</a:t>
            </a:r>
            <a:r>
              <a:rPr sz="1300" spc="-10" dirty="0">
                <a:solidFill>
                  <a:srgbClr val="4C4D4F"/>
                </a:solidFill>
                <a:latin typeface="Arial"/>
                <a:cs typeface="Arial"/>
              </a:rPr>
              <a:t> </a:t>
            </a:r>
            <a:r>
              <a:rPr sz="1300" spc="-35" dirty="0">
                <a:solidFill>
                  <a:srgbClr val="4C4D4F"/>
                </a:solidFill>
                <a:latin typeface="Arial"/>
                <a:cs typeface="Arial"/>
              </a:rPr>
              <a:t>su</a:t>
            </a:r>
            <a:r>
              <a:rPr sz="1300" spc="25" dirty="0">
                <a:solidFill>
                  <a:srgbClr val="4C4D4F"/>
                </a:solidFill>
                <a:latin typeface="Arial"/>
                <a:cs typeface="Arial"/>
              </a:rPr>
              <a:t>r</a:t>
            </a:r>
            <a:r>
              <a:rPr sz="1300" spc="-25" dirty="0">
                <a:solidFill>
                  <a:srgbClr val="4C4D4F"/>
                </a:solidFill>
                <a:latin typeface="Arial"/>
                <a:cs typeface="Arial"/>
              </a:rPr>
              <a:t>vi</a:t>
            </a:r>
            <a:r>
              <a:rPr sz="1300" spc="-50" dirty="0">
                <a:solidFill>
                  <a:srgbClr val="4C4D4F"/>
                </a:solidFill>
                <a:latin typeface="Arial"/>
                <a:cs typeface="Arial"/>
              </a:rPr>
              <a:t>v</a:t>
            </a:r>
            <a:r>
              <a:rPr sz="1300" spc="-25" dirty="0">
                <a:solidFill>
                  <a:srgbClr val="4C4D4F"/>
                </a:solidFill>
                <a:latin typeface="Arial"/>
                <a:cs typeface="Arial"/>
              </a:rPr>
              <a:t>o</a:t>
            </a:r>
            <a:r>
              <a:rPr sz="1300" spc="-15" dirty="0">
                <a:solidFill>
                  <a:srgbClr val="4C4D4F"/>
                </a:solidFill>
                <a:latin typeface="Arial"/>
                <a:cs typeface="Arial"/>
              </a:rPr>
              <a:t>r</a:t>
            </a:r>
            <a:r>
              <a:rPr sz="1300" spc="-35" dirty="0">
                <a:solidFill>
                  <a:srgbClr val="4C4D4F"/>
                </a:solidFill>
                <a:latin typeface="Arial"/>
                <a:cs typeface="Arial"/>
              </a:rPr>
              <a:t>s</a:t>
            </a:r>
            <a:r>
              <a:rPr sz="1300" spc="-15" dirty="0">
                <a:solidFill>
                  <a:srgbClr val="4C4D4F"/>
                </a:solidFill>
                <a:latin typeface="Arial"/>
                <a:cs typeface="Arial"/>
              </a:rPr>
              <a:t>,</a:t>
            </a:r>
            <a:r>
              <a:rPr sz="1300" spc="-20" dirty="0">
                <a:solidFill>
                  <a:srgbClr val="4C4D4F"/>
                </a:solidFill>
                <a:latin typeface="Arial"/>
                <a:cs typeface="Arial"/>
              </a:rPr>
              <a:t> </a:t>
            </a:r>
            <a:r>
              <a:rPr sz="1300" spc="-25" dirty="0">
                <a:solidFill>
                  <a:srgbClr val="4C4D4F"/>
                </a:solidFill>
                <a:latin typeface="Arial"/>
                <a:cs typeface="Arial"/>
              </a:rPr>
              <a:t>o</a:t>
            </a:r>
            <a:r>
              <a:rPr sz="1300" spc="-10" dirty="0">
                <a:solidFill>
                  <a:srgbClr val="4C4D4F"/>
                </a:solidFill>
                <a:latin typeface="Arial"/>
                <a:cs typeface="Arial"/>
              </a:rPr>
              <a:t>r</a:t>
            </a:r>
            <a:r>
              <a:rPr sz="1300" spc="-20" dirty="0">
                <a:solidFill>
                  <a:srgbClr val="4C4D4F"/>
                </a:solidFill>
                <a:latin typeface="Arial"/>
                <a:cs typeface="Arial"/>
              </a:rPr>
              <a:t> </a:t>
            </a:r>
            <a:r>
              <a:rPr sz="1300" spc="-10" dirty="0">
                <a:solidFill>
                  <a:srgbClr val="4C4D4F"/>
                </a:solidFill>
                <a:latin typeface="Arial"/>
                <a:cs typeface="Arial"/>
              </a:rPr>
              <a:t>c</a:t>
            </a:r>
            <a:r>
              <a:rPr sz="1300" spc="-30" dirty="0">
                <a:solidFill>
                  <a:srgbClr val="4C4D4F"/>
                </a:solidFill>
                <a:latin typeface="Arial"/>
                <a:cs typeface="Arial"/>
              </a:rPr>
              <a:t>o</a:t>
            </a:r>
            <a:r>
              <a:rPr sz="1300" spc="-45" dirty="0">
                <a:solidFill>
                  <a:srgbClr val="4C4D4F"/>
                </a:solidFill>
                <a:latin typeface="Arial"/>
                <a:cs typeface="Arial"/>
              </a:rPr>
              <a:t>m</a:t>
            </a:r>
            <a:r>
              <a:rPr sz="1300" spc="-35" dirty="0">
                <a:solidFill>
                  <a:srgbClr val="4C4D4F"/>
                </a:solidFill>
                <a:latin typeface="Arial"/>
                <a:cs typeface="Arial"/>
              </a:rPr>
              <a:t>f</a:t>
            </a:r>
            <a:r>
              <a:rPr sz="1300" spc="-25" dirty="0">
                <a:solidFill>
                  <a:srgbClr val="4C4D4F"/>
                </a:solidFill>
                <a:latin typeface="Arial"/>
                <a:cs typeface="Arial"/>
              </a:rPr>
              <a:t>o</a:t>
            </a:r>
            <a:r>
              <a:rPr sz="1300" spc="25" dirty="0">
                <a:solidFill>
                  <a:srgbClr val="4C4D4F"/>
                </a:solidFill>
                <a:latin typeface="Arial"/>
                <a:cs typeface="Arial"/>
              </a:rPr>
              <a:t>r</a:t>
            </a:r>
            <a:r>
              <a:rPr sz="1300" spc="-15" dirty="0">
                <a:solidFill>
                  <a:srgbClr val="4C4D4F"/>
                </a:solidFill>
                <a:latin typeface="Arial"/>
                <a:cs typeface="Arial"/>
              </a:rPr>
              <a:t>t</a:t>
            </a:r>
            <a:r>
              <a:rPr sz="1300" spc="-20" dirty="0">
                <a:solidFill>
                  <a:srgbClr val="4C4D4F"/>
                </a:solidFill>
                <a:latin typeface="Arial"/>
                <a:cs typeface="Arial"/>
              </a:rPr>
              <a:t> </a:t>
            </a:r>
            <a:r>
              <a:rPr sz="1300" spc="-25" dirty="0">
                <a:solidFill>
                  <a:srgbClr val="4C4D4F"/>
                </a:solidFill>
                <a:latin typeface="Arial"/>
                <a:cs typeface="Arial"/>
              </a:rPr>
              <a:t>t</a:t>
            </a:r>
            <a:r>
              <a:rPr sz="1300" spc="-30" dirty="0">
                <a:solidFill>
                  <a:srgbClr val="4C4D4F"/>
                </a:solidFill>
                <a:latin typeface="Arial"/>
                <a:cs typeface="Arial"/>
              </a:rPr>
              <a:t>hos</a:t>
            </a:r>
            <a:r>
              <a:rPr sz="1300" spc="-15" dirty="0">
                <a:solidFill>
                  <a:srgbClr val="4C4D4F"/>
                </a:solidFill>
                <a:latin typeface="Arial"/>
                <a:cs typeface="Arial"/>
              </a:rPr>
              <a:t>e</a:t>
            </a:r>
            <a:r>
              <a:rPr sz="1300" spc="-25" dirty="0">
                <a:solidFill>
                  <a:srgbClr val="4C4D4F"/>
                </a:solidFill>
                <a:latin typeface="Arial"/>
                <a:cs typeface="Arial"/>
              </a:rPr>
              <a:t> </a:t>
            </a:r>
            <a:r>
              <a:rPr sz="1300" spc="-30" dirty="0">
                <a:solidFill>
                  <a:srgbClr val="4C4D4F"/>
                </a:solidFill>
                <a:latin typeface="Arial"/>
                <a:cs typeface="Arial"/>
              </a:rPr>
              <a:t>wh</a:t>
            </a:r>
            <a:r>
              <a:rPr sz="1300" spc="-15" dirty="0">
                <a:solidFill>
                  <a:srgbClr val="4C4D4F"/>
                </a:solidFill>
                <a:latin typeface="Arial"/>
                <a:cs typeface="Arial"/>
              </a:rPr>
              <a:t>o</a:t>
            </a:r>
            <a:r>
              <a:rPr sz="1300" spc="-25" dirty="0">
                <a:solidFill>
                  <a:srgbClr val="4C4D4F"/>
                </a:solidFill>
                <a:latin typeface="Arial"/>
                <a:cs typeface="Arial"/>
              </a:rPr>
              <a:t> </a:t>
            </a:r>
            <a:r>
              <a:rPr sz="1300" spc="-40" dirty="0">
                <a:solidFill>
                  <a:srgbClr val="4C4D4F"/>
                </a:solidFill>
                <a:latin typeface="Arial"/>
                <a:cs typeface="Arial"/>
              </a:rPr>
              <a:t>m</a:t>
            </a:r>
            <a:r>
              <a:rPr sz="1300" spc="-55" dirty="0">
                <a:solidFill>
                  <a:srgbClr val="4C4D4F"/>
                </a:solidFill>
                <a:latin typeface="Arial"/>
                <a:cs typeface="Arial"/>
              </a:rPr>
              <a:t>a</a:t>
            </a:r>
            <a:r>
              <a:rPr sz="1300" spc="-15" dirty="0">
                <a:solidFill>
                  <a:srgbClr val="4C4D4F"/>
                </a:solidFill>
                <a:latin typeface="Arial"/>
                <a:cs typeface="Arial"/>
              </a:rPr>
              <a:t>y</a:t>
            </a:r>
            <a:r>
              <a:rPr sz="1300" spc="-20" dirty="0">
                <a:solidFill>
                  <a:srgbClr val="4C4D4F"/>
                </a:solidFill>
                <a:latin typeface="Arial"/>
                <a:cs typeface="Arial"/>
              </a:rPr>
              <a:t> </a:t>
            </a:r>
            <a:r>
              <a:rPr sz="1300" spc="-35" dirty="0">
                <a:solidFill>
                  <a:srgbClr val="4C4D4F"/>
                </a:solidFill>
                <a:latin typeface="Arial"/>
                <a:cs typeface="Arial"/>
              </a:rPr>
              <a:t>pa</a:t>
            </a:r>
            <a:r>
              <a:rPr sz="1300" spc="-25" dirty="0">
                <a:solidFill>
                  <a:srgbClr val="4C4D4F"/>
                </a:solidFill>
                <a:latin typeface="Arial"/>
                <a:cs typeface="Arial"/>
              </a:rPr>
              <a:t>s</a:t>
            </a:r>
            <a:r>
              <a:rPr sz="1300" spc="-15" dirty="0">
                <a:solidFill>
                  <a:srgbClr val="4C4D4F"/>
                </a:solidFill>
                <a:latin typeface="Arial"/>
                <a:cs typeface="Arial"/>
              </a:rPr>
              <a:t>s</a:t>
            </a:r>
            <a:r>
              <a:rPr sz="1300" spc="-20" dirty="0">
                <a:solidFill>
                  <a:srgbClr val="4C4D4F"/>
                </a:solidFill>
                <a:latin typeface="Arial"/>
                <a:cs typeface="Arial"/>
              </a:rPr>
              <a:t> </a:t>
            </a:r>
            <a:r>
              <a:rPr sz="1300" spc="-45" dirty="0">
                <a:solidFill>
                  <a:srgbClr val="4C4D4F"/>
                </a:solidFill>
                <a:latin typeface="Arial"/>
                <a:cs typeface="Arial"/>
              </a:rPr>
              <a:t>aw</a:t>
            </a:r>
            <a:r>
              <a:rPr sz="1300" spc="-55" dirty="0">
                <a:solidFill>
                  <a:srgbClr val="4C4D4F"/>
                </a:solidFill>
                <a:latin typeface="Arial"/>
                <a:cs typeface="Arial"/>
              </a:rPr>
              <a:t>a</a:t>
            </a:r>
            <a:r>
              <a:rPr sz="1300" spc="-15" dirty="0">
                <a:solidFill>
                  <a:srgbClr val="4C4D4F"/>
                </a:solidFill>
                <a:latin typeface="Arial"/>
                <a:cs typeface="Arial"/>
              </a:rPr>
              <a:t>y</a:t>
            </a:r>
            <a:r>
              <a:rPr sz="1300" spc="-20" dirty="0">
                <a:solidFill>
                  <a:srgbClr val="4C4D4F"/>
                </a:solidFill>
                <a:latin typeface="Arial"/>
                <a:cs typeface="Arial"/>
              </a:rPr>
              <a:t> </a:t>
            </a:r>
            <a:r>
              <a:rPr sz="1300" spc="-35" dirty="0">
                <a:solidFill>
                  <a:srgbClr val="4C4D4F"/>
                </a:solidFill>
                <a:latin typeface="Arial"/>
                <a:cs typeface="Arial"/>
              </a:rPr>
              <a:t>a</a:t>
            </a:r>
            <a:r>
              <a:rPr sz="1300" spc="-15" dirty="0">
                <a:solidFill>
                  <a:srgbClr val="4C4D4F"/>
                </a:solidFill>
                <a:latin typeface="Arial"/>
                <a:cs typeface="Arial"/>
              </a:rPr>
              <a:t>s</a:t>
            </a:r>
            <a:r>
              <a:rPr sz="1300" spc="-20" dirty="0">
                <a:solidFill>
                  <a:srgbClr val="4C4D4F"/>
                </a:solidFill>
                <a:latin typeface="Arial"/>
                <a:cs typeface="Arial"/>
              </a:rPr>
              <a:t> </a:t>
            </a:r>
            <a:r>
              <a:rPr sz="1300" spc="-15" dirty="0">
                <a:solidFill>
                  <a:srgbClr val="4C4D4F"/>
                </a:solidFill>
                <a:latin typeface="Arial"/>
                <a:cs typeface="Arial"/>
              </a:rPr>
              <a:t>a</a:t>
            </a:r>
            <a:r>
              <a:rPr sz="1300" spc="-25" dirty="0">
                <a:solidFill>
                  <a:srgbClr val="4C4D4F"/>
                </a:solidFill>
                <a:latin typeface="Arial"/>
                <a:cs typeface="Arial"/>
              </a:rPr>
              <a:t> re</a:t>
            </a:r>
            <a:r>
              <a:rPr sz="1300" spc="-35" dirty="0">
                <a:solidFill>
                  <a:srgbClr val="4C4D4F"/>
                </a:solidFill>
                <a:latin typeface="Arial"/>
                <a:cs typeface="Arial"/>
              </a:rPr>
              <a:t>sul</a:t>
            </a:r>
            <a:r>
              <a:rPr sz="1300" spc="-15" dirty="0">
                <a:solidFill>
                  <a:srgbClr val="4C4D4F"/>
                </a:solidFill>
                <a:latin typeface="Arial"/>
                <a:cs typeface="Arial"/>
              </a:rPr>
              <a:t>t</a:t>
            </a:r>
            <a:r>
              <a:rPr sz="1300" spc="-20"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25" dirty="0">
                <a:solidFill>
                  <a:srgbClr val="4C4D4F"/>
                </a:solidFill>
                <a:latin typeface="Arial"/>
                <a:cs typeface="Arial"/>
              </a:rPr>
              <a:t>t</a:t>
            </a:r>
            <a:r>
              <a:rPr sz="1300" spc="-30" dirty="0">
                <a:solidFill>
                  <a:srgbClr val="4C4D4F"/>
                </a:solidFill>
                <a:latin typeface="Arial"/>
                <a:cs typeface="Arial"/>
              </a:rPr>
              <a:t>h</a:t>
            </a:r>
            <a:r>
              <a:rPr sz="1300" spc="-15" dirty="0">
                <a:solidFill>
                  <a:srgbClr val="4C4D4F"/>
                </a:solidFill>
                <a:latin typeface="Arial"/>
                <a:cs typeface="Arial"/>
              </a:rPr>
              <a:t>e</a:t>
            </a:r>
            <a:r>
              <a:rPr sz="1300" spc="-25" dirty="0">
                <a:solidFill>
                  <a:srgbClr val="4C4D4F"/>
                </a:solidFill>
                <a:latin typeface="Arial"/>
                <a:cs typeface="Arial"/>
              </a:rPr>
              <a:t> </a:t>
            </a:r>
            <a:r>
              <a:rPr sz="1300" spc="-40" dirty="0">
                <a:solidFill>
                  <a:srgbClr val="4C4D4F"/>
                </a:solidFill>
                <a:latin typeface="Arial"/>
                <a:cs typeface="Arial"/>
              </a:rPr>
              <a:t>d</a:t>
            </a:r>
            <a:r>
              <a:rPr sz="1300" spc="-30" dirty="0">
                <a:solidFill>
                  <a:srgbClr val="4C4D4F"/>
                </a:solidFill>
                <a:latin typeface="Arial"/>
                <a:cs typeface="Arial"/>
              </a:rPr>
              <a:t>ise</a:t>
            </a:r>
            <a:r>
              <a:rPr sz="1300" spc="-35" dirty="0">
                <a:solidFill>
                  <a:srgbClr val="4C4D4F"/>
                </a:solidFill>
                <a:latin typeface="Arial"/>
                <a:cs typeface="Arial"/>
              </a:rPr>
              <a:t>a</a:t>
            </a:r>
            <a:r>
              <a:rPr sz="1300" spc="-30" dirty="0">
                <a:solidFill>
                  <a:srgbClr val="4C4D4F"/>
                </a:solidFill>
                <a:latin typeface="Arial"/>
                <a:cs typeface="Arial"/>
              </a:rPr>
              <a:t>s</a:t>
            </a:r>
            <a:r>
              <a:rPr sz="1300" spc="-50" dirty="0">
                <a:solidFill>
                  <a:srgbClr val="4C4D4F"/>
                </a:solidFill>
                <a:latin typeface="Arial"/>
                <a:cs typeface="Arial"/>
              </a:rPr>
              <a:t>e</a:t>
            </a:r>
            <a:r>
              <a:rPr sz="1300" spc="-15" dirty="0">
                <a:solidFill>
                  <a:srgbClr val="4C4D4F"/>
                </a:solidFill>
                <a:latin typeface="Arial"/>
                <a:cs typeface="Arial"/>
              </a:rPr>
              <a:t>.</a:t>
            </a:r>
            <a:r>
              <a:rPr sz="1300" spc="-20" dirty="0">
                <a:solidFill>
                  <a:srgbClr val="4C4D4F"/>
                </a:solidFill>
                <a:latin typeface="Arial"/>
                <a:cs typeface="Arial"/>
              </a:rPr>
              <a:t> </a:t>
            </a:r>
            <a:r>
              <a:rPr sz="1300" spc="-85" dirty="0">
                <a:solidFill>
                  <a:srgbClr val="4C4D4F"/>
                </a:solidFill>
                <a:latin typeface="Arial"/>
                <a:cs typeface="Arial"/>
              </a:rPr>
              <a:t>W</a:t>
            </a:r>
            <a:r>
              <a:rPr sz="1300" spc="-60" dirty="0">
                <a:solidFill>
                  <a:srgbClr val="4C4D4F"/>
                </a:solidFill>
                <a:latin typeface="Arial"/>
                <a:cs typeface="Arial"/>
              </a:rPr>
              <a:t>e</a:t>
            </a:r>
            <a:r>
              <a:rPr sz="1300" spc="-35" dirty="0">
                <a:solidFill>
                  <a:srgbClr val="4C4D4F"/>
                </a:solidFill>
                <a:latin typeface="Arial"/>
                <a:cs typeface="Arial"/>
              </a:rPr>
              <a:t>’</a:t>
            </a:r>
            <a:r>
              <a:rPr sz="1300" spc="-50" dirty="0">
                <a:solidFill>
                  <a:srgbClr val="4C4D4F"/>
                </a:solidFill>
                <a:latin typeface="Arial"/>
                <a:cs typeface="Arial"/>
              </a:rPr>
              <a:t>v</a:t>
            </a:r>
            <a:r>
              <a:rPr sz="1300" spc="-15" dirty="0">
                <a:solidFill>
                  <a:srgbClr val="4C4D4F"/>
                </a:solidFill>
                <a:latin typeface="Arial"/>
                <a:cs typeface="Arial"/>
              </a:rPr>
              <a:t>e</a:t>
            </a:r>
            <a:r>
              <a:rPr sz="1300" spc="-10" dirty="0">
                <a:solidFill>
                  <a:srgbClr val="4C4D4F"/>
                </a:solidFill>
                <a:latin typeface="Arial"/>
                <a:cs typeface="Arial"/>
              </a:rPr>
              <a:t> </a:t>
            </a:r>
            <a:r>
              <a:rPr sz="1300" spc="-40" dirty="0">
                <a:solidFill>
                  <a:srgbClr val="4C4D4F"/>
                </a:solidFill>
                <a:latin typeface="Arial"/>
                <a:cs typeface="Arial"/>
              </a:rPr>
              <a:t>m</a:t>
            </a:r>
            <a:r>
              <a:rPr sz="1300" spc="-35" dirty="0">
                <a:solidFill>
                  <a:srgbClr val="4C4D4F"/>
                </a:solidFill>
                <a:latin typeface="Arial"/>
                <a:cs typeface="Arial"/>
              </a:rPr>
              <a:t>a</a:t>
            </a:r>
            <a:r>
              <a:rPr sz="1300" spc="-30" dirty="0">
                <a:solidFill>
                  <a:srgbClr val="4C4D4F"/>
                </a:solidFill>
                <a:latin typeface="Arial"/>
                <a:cs typeface="Arial"/>
              </a:rPr>
              <a:t>d</a:t>
            </a:r>
            <a:r>
              <a:rPr sz="1300" spc="-15" dirty="0">
                <a:solidFill>
                  <a:srgbClr val="4C4D4F"/>
                </a:solidFill>
                <a:latin typeface="Arial"/>
                <a:cs typeface="Arial"/>
              </a:rPr>
              <a:t>e</a:t>
            </a:r>
            <a:r>
              <a:rPr sz="1300" spc="-25" dirty="0">
                <a:solidFill>
                  <a:srgbClr val="4C4D4F"/>
                </a:solidFill>
                <a:latin typeface="Arial"/>
                <a:cs typeface="Arial"/>
              </a:rPr>
              <a:t> </a:t>
            </a:r>
            <a:r>
              <a:rPr sz="1300" spc="-35" dirty="0">
                <a:solidFill>
                  <a:srgbClr val="4C4D4F"/>
                </a:solidFill>
                <a:latin typeface="Arial"/>
                <a:cs typeface="Arial"/>
              </a:rPr>
              <a:t>h</a:t>
            </a:r>
            <a:r>
              <a:rPr sz="1300" spc="-30" dirty="0">
                <a:solidFill>
                  <a:srgbClr val="4C4D4F"/>
                </a:solidFill>
                <a:latin typeface="Arial"/>
                <a:cs typeface="Arial"/>
              </a:rPr>
              <a:t>ug</a:t>
            </a:r>
            <a:r>
              <a:rPr sz="1300" spc="-15" dirty="0">
                <a:solidFill>
                  <a:srgbClr val="4C4D4F"/>
                </a:solidFill>
                <a:latin typeface="Arial"/>
                <a:cs typeface="Arial"/>
              </a:rPr>
              <a:t>e</a:t>
            </a:r>
            <a:r>
              <a:rPr sz="1300" spc="-25" dirty="0">
                <a:solidFill>
                  <a:srgbClr val="4C4D4F"/>
                </a:solidFill>
                <a:latin typeface="Arial"/>
                <a:cs typeface="Arial"/>
              </a:rPr>
              <a:t> </a:t>
            </a:r>
            <a:r>
              <a:rPr sz="1300" spc="-35" dirty="0">
                <a:solidFill>
                  <a:srgbClr val="4C4D4F"/>
                </a:solidFill>
                <a:latin typeface="Arial"/>
                <a:cs typeface="Arial"/>
              </a:rPr>
              <a:t>s</a:t>
            </a:r>
            <a:r>
              <a:rPr sz="1300" spc="-25" dirty="0">
                <a:solidFill>
                  <a:srgbClr val="4C4D4F"/>
                </a:solidFill>
                <a:latin typeface="Arial"/>
                <a:cs typeface="Arial"/>
              </a:rPr>
              <a:t>t</a:t>
            </a:r>
            <a:r>
              <a:rPr sz="1300" spc="-10" dirty="0">
                <a:solidFill>
                  <a:srgbClr val="4C4D4F"/>
                </a:solidFill>
                <a:latin typeface="Arial"/>
                <a:cs typeface="Arial"/>
              </a:rPr>
              <a:t>r</a:t>
            </a:r>
            <a:r>
              <a:rPr sz="1300" spc="-20" dirty="0">
                <a:solidFill>
                  <a:srgbClr val="4C4D4F"/>
                </a:solidFill>
                <a:latin typeface="Arial"/>
                <a:cs typeface="Arial"/>
              </a:rPr>
              <a:t>i</a:t>
            </a:r>
            <a:r>
              <a:rPr sz="1300" spc="-30" dirty="0">
                <a:solidFill>
                  <a:srgbClr val="4C4D4F"/>
                </a:solidFill>
                <a:latin typeface="Arial"/>
                <a:cs typeface="Arial"/>
              </a:rPr>
              <a:t>d</a:t>
            </a:r>
            <a:r>
              <a:rPr sz="1300" spc="-25" dirty="0">
                <a:solidFill>
                  <a:srgbClr val="4C4D4F"/>
                </a:solidFill>
                <a:latin typeface="Arial"/>
                <a:cs typeface="Arial"/>
              </a:rPr>
              <a:t>e</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a:t>
            </a:r>
            <a:r>
              <a:rPr sz="1300" spc="-10" dirty="0">
                <a:solidFill>
                  <a:srgbClr val="4C4D4F"/>
                </a:solidFill>
                <a:latin typeface="Arial"/>
                <a:cs typeface="Arial"/>
              </a:rPr>
              <a:t>c</a:t>
            </a:r>
            <a:r>
              <a:rPr sz="1300" spc="-30" dirty="0">
                <a:solidFill>
                  <a:srgbClr val="4C4D4F"/>
                </a:solidFill>
                <a:latin typeface="Arial"/>
                <a:cs typeface="Arial"/>
              </a:rPr>
              <a:t>o</a:t>
            </a:r>
            <a:r>
              <a:rPr sz="1300" spc="-45" dirty="0">
                <a:solidFill>
                  <a:srgbClr val="4C4D4F"/>
                </a:solidFill>
                <a:latin typeface="Arial"/>
                <a:cs typeface="Arial"/>
              </a:rPr>
              <a:t>n</a:t>
            </a:r>
            <a:r>
              <a:rPr sz="1300" spc="-25" dirty="0">
                <a:solidFill>
                  <a:srgbClr val="4C4D4F"/>
                </a:solidFill>
                <a:latin typeface="Arial"/>
                <a:cs typeface="Arial"/>
              </a:rPr>
              <a:t>t</a:t>
            </a:r>
            <a:r>
              <a:rPr sz="1300" spc="-35" dirty="0">
                <a:solidFill>
                  <a:srgbClr val="4C4D4F"/>
                </a:solidFill>
                <a:latin typeface="Arial"/>
                <a:cs typeface="Arial"/>
              </a:rPr>
              <a:t>in</a:t>
            </a:r>
            <a:r>
              <a:rPr sz="1300" spc="-30" dirty="0">
                <a:solidFill>
                  <a:srgbClr val="4C4D4F"/>
                </a:solidFill>
                <a:latin typeface="Arial"/>
                <a:cs typeface="Arial"/>
              </a:rPr>
              <a:t>u</a:t>
            </a:r>
            <a:r>
              <a:rPr sz="1300" spc="-15" dirty="0">
                <a:solidFill>
                  <a:srgbClr val="4C4D4F"/>
                </a:solidFill>
                <a:latin typeface="Arial"/>
                <a:cs typeface="Arial"/>
              </a:rPr>
              <a:t>e</a:t>
            </a:r>
            <a:r>
              <a:rPr sz="1300" spc="-25"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5" dirty="0">
                <a:solidFill>
                  <a:srgbClr val="4C4D4F"/>
                </a:solidFill>
                <a:latin typeface="Arial"/>
                <a:cs typeface="Arial"/>
              </a:rPr>
              <a:t> </a:t>
            </a:r>
            <a:r>
              <a:rPr sz="1300" spc="-20" dirty="0">
                <a:solidFill>
                  <a:srgbClr val="4C4D4F"/>
                </a:solidFill>
                <a:latin typeface="Arial"/>
                <a:cs typeface="Arial"/>
              </a:rPr>
              <a:t>c</a:t>
            </a:r>
            <a:r>
              <a:rPr sz="1300" spc="-35" dirty="0">
                <a:solidFill>
                  <a:srgbClr val="4C4D4F"/>
                </a:solidFill>
                <a:latin typeface="Arial"/>
                <a:cs typeface="Arial"/>
              </a:rPr>
              <a:t>hal</a:t>
            </a:r>
            <a:r>
              <a:rPr sz="1300" spc="-30" dirty="0">
                <a:solidFill>
                  <a:srgbClr val="4C4D4F"/>
                </a:solidFill>
                <a:latin typeface="Arial"/>
                <a:cs typeface="Arial"/>
              </a:rPr>
              <a:t>leng</a:t>
            </a:r>
            <a:r>
              <a:rPr sz="1300" spc="-15" dirty="0">
                <a:solidFill>
                  <a:srgbClr val="4C4D4F"/>
                </a:solidFill>
                <a:latin typeface="Arial"/>
                <a:cs typeface="Arial"/>
              </a:rPr>
              <a:t>e</a:t>
            </a:r>
            <a:r>
              <a:rPr sz="1300" spc="-25" dirty="0">
                <a:solidFill>
                  <a:srgbClr val="4C4D4F"/>
                </a:solidFill>
                <a:latin typeface="Arial"/>
                <a:cs typeface="Arial"/>
              </a:rPr>
              <a:t> </a:t>
            </a:r>
            <a:r>
              <a:rPr sz="1300" spc="-30" dirty="0">
                <a:solidFill>
                  <a:srgbClr val="4C4D4F"/>
                </a:solidFill>
                <a:latin typeface="Arial"/>
                <a:cs typeface="Arial"/>
              </a:rPr>
              <a:t>o</a:t>
            </a:r>
            <a:r>
              <a:rPr sz="1300" spc="-35" dirty="0">
                <a:solidFill>
                  <a:srgbClr val="4C4D4F"/>
                </a:solidFill>
                <a:latin typeface="Arial"/>
                <a:cs typeface="Arial"/>
              </a:rPr>
              <a:t>u</a:t>
            </a:r>
            <a:r>
              <a:rPr sz="1300" spc="-15" dirty="0">
                <a:solidFill>
                  <a:srgbClr val="4C4D4F"/>
                </a:solidFill>
                <a:latin typeface="Arial"/>
                <a:cs typeface="Arial"/>
              </a:rPr>
              <a:t>r</a:t>
            </a:r>
            <a:r>
              <a:rPr sz="1300" spc="-30" dirty="0">
                <a:solidFill>
                  <a:srgbClr val="4C4D4F"/>
                </a:solidFill>
                <a:latin typeface="Arial"/>
                <a:cs typeface="Arial"/>
              </a:rPr>
              <a:t>sel</a:t>
            </a:r>
            <a:r>
              <a:rPr sz="1300" spc="-50" dirty="0">
                <a:solidFill>
                  <a:srgbClr val="4C4D4F"/>
                </a:solidFill>
                <a:latin typeface="Arial"/>
                <a:cs typeface="Arial"/>
              </a:rPr>
              <a:t>v</a:t>
            </a:r>
            <a:r>
              <a:rPr sz="1300" spc="-25" dirty="0">
                <a:solidFill>
                  <a:srgbClr val="4C4D4F"/>
                </a:solidFill>
                <a:latin typeface="Arial"/>
                <a:cs typeface="Arial"/>
              </a:rPr>
              <a:t>e</a:t>
            </a:r>
            <a:r>
              <a:rPr sz="1300" spc="-15" dirty="0">
                <a:solidFill>
                  <a:srgbClr val="4C4D4F"/>
                </a:solidFill>
                <a:latin typeface="Arial"/>
                <a:cs typeface="Arial"/>
              </a:rPr>
              <a:t>s</a:t>
            </a:r>
            <a:r>
              <a:rPr sz="1300" spc="-20" dirty="0">
                <a:solidFill>
                  <a:srgbClr val="4C4D4F"/>
                </a:solidFill>
                <a:latin typeface="Arial"/>
                <a:cs typeface="Arial"/>
              </a:rPr>
              <a:t> </a:t>
            </a:r>
            <a:r>
              <a:rPr sz="1300" spc="-25" dirty="0">
                <a:solidFill>
                  <a:srgbClr val="4C4D4F"/>
                </a:solidFill>
                <a:latin typeface="Arial"/>
                <a:cs typeface="Arial"/>
              </a:rPr>
              <a:t>t</a:t>
            </a:r>
            <a:r>
              <a:rPr sz="1300" spc="-35" dirty="0">
                <a:solidFill>
                  <a:srgbClr val="4C4D4F"/>
                </a:solidFill>
                <a:latin typeface="Arial"/>
                <a:cs typeface="Arial"/>
              </a:rPr>
              <a:t>h</a:t>
            </a:r>
            <a:r>
              <a:rPr sz="1300" spc="-30" dirty="0">
                <a:solidFill>
                  <a:srgbClr val="4C4D4F"/>
                </a:solidFill>
                <a:latin typeface="Arial"/>
                <a:cs typeface="Arial"/>
              </a:rPr>
              <a:t>rou</a:t>
            </a:r>
            <a:r>
              <a:rPr sz="1300" spc="-35" dirty="0">
                <a:solidFill>
                  <a:srgbClr val="4C4D4F"/>
                </a:solidFill>
                <a:latin typeface="Arial"/>
                <a:cs typeface="Arial"/>
              </a:rPr>
              <a:t>g</a:t>
            </a:r>
            <a:r>
              <a:rPr sz="1300" spc="-15" dirty="0">
                <a:solidFill>
                  <a:srgbClr val="4C4D4F"/>
                </a:solidFill>
                <a:latin typeface="Arial"/>
                <a:cs typeface="Arial"/>
              </a:rPr>
              <a:t>h</a:t>
            </a:r>
            <a:r>
              <a:rPr sz="1300" spc="-25" dirty="0">
                <a:solidFill>
                  <a:srgbClr val="4C4D4F"/>
                </a:solidFill>
                <a:latin typeface="Arial"/>
                <a:cs typeface="Arial"/>
              </a:rPr>
              <a:t> </a:t>
            </a:r>
            <a:r>
              <a:rPr sz="1300" spc="-3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ommi</a:t>
            </a:r>
            <a:r>
              <a:rPr sz="1300" spc="-25" dirty="0">
                <a:solidFill>
                  <a:srgbClr val="4C4D4F"/>
                </a:solidFill>
                <a:latin typeface="Arial"/>
                <a:cs typeface="Arial"/>
              </a:rPr>
              <a:t>t</a:t>
            </a:r>
            <a:r>
              <a:rPr sz="1300" spc="-35" dirty="0">
                <a:solidFill>
                  <a:srgbClr val="4C4D4F"/>
                </a:solidFill>
                <a:latin typeface="Arial"/>
                <a:cs typeface="Arial"/>
              </a:rPr>
              <a:t>me</a:t>
            </a:r>
            <a:r>
              <a:rPr sz="1300" spc="-45" dirty="0">
                <a:solidFill>
                  <a:srgbClr val="4C4D4F"/>
                </a:solidFill>
                <a:latin typeface="Arial"/>
                <a:cs typeface="Arial"/>
              </a:rPr>
              <a:t>n</a:t>
            </a:r>
            <a:r>
              <a:rPr sz="1300" spc="-15" dirty="0">
                <a:solidFill>
                  <a:srgbClr val="4C4D4F"/>
                </a:solidFill>
                <a:latin typeface="Arial"/>
                <a:cs typeface="Arial"/>
              </a:rPr>
              <a:t>t </a:t>
            </a:r>
            <a:r>
              <a:rPr sz="1300" spc="-40" dirty="0">
                <a:solidFill>
                  <a:srgbClr val="4C4D4F"/>
                </a:solidFill>
                <a:latin typeface="Arial"/>
                <a:cs typeface="Arial"/>
              </a:rPr>
              <a:t>t</a:t>
            </a:r>
            <a:r>
              <a:rPr sz="1300" spc="-15" dirty="0">
                <a:solidFill>
                  <a:srgbClr val="4C4D4F"/>
                </a:solidFill>
                <a:latin typeface="Arial"/>
                <a:cs typeface="Arial"/>
              </a:rPr>
              <a:t>o</a:t>
            </a:r>
            <a:r>
              <a:rPr sz="1300" spc="-20" dirty="0">
                <a:solidFill>
                  <a:srgbClr val="4C4D4F"/>
                </a:solidFill>
                <a:latin typeface="Arial"/>
                <a:cs typeface="Arial"/>
              </a:rPr>
              <a:t> </a:t>
            </a:r>
            <a:r>
              <a:rPr sz="1300" spc="-55" dirty="0">
                <a:solidFill>
                  <a:srgbClr val="4C4D4F"/>
                </a:solidFill>
                <a:latin typeface="Arial"/>
                <a:cs typeface="Arial"/>
              </a:rPr>
              <a:t>e</a:t>
            </a:r>
            <a:r>
              <a:rPr sz="1300" spc="-50" dirty="0">
                <a:solidFill>
                  <a:srgbClr val="4C4D4F"/>
                </a:solidFill>
                <a:latin typeface="Arial"/>
                <a:cs typeface="Arial"/>
              </a:rPr>
              <a:t>v</a:t>
            </a:r>
            <a:r>
              <a:rPr sz="1300" spc="-30" dirty="0">
                <a:solidFill>
                  <a:srgbClr val="4C4D4F"/>
                </a:solidFill>
                <a:latin typeface="Arial"/>
                <a:cs typeface="Arial"/>
              </a:rPr>
              <a:t>e</a:t>
            </a:r>
            <a:r>
              <a:rPr sz="1300" spc="20" dirty="0">
                <a:solidFill>
                  <a:srgbClr val="4C4D4F"/>
                </a:solidFill>
                <a:latin typeface="Arial"/>
                <a:cs typeface="Arial"/>
              </a:rPr>
              <a:t>r</a:t>
            </a:r>
            <a:r>
              <a:rPr sz="1300" spc="-15" dirty="0">
                <a:solidFill>
                  <a:srgbClr val="4C4D4F"/>
                </a:solidFill>
                <a:latin typeface="Arial"/>
                <a:cs typeface="Arial"/>
              </a:rPr>
              <a:t>y</a:t>
            </a:r>
            <a:r>
              <a:rPr sz="1300" spc="-20"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25" dirty="0">
                <a:solidFill>
                  <a:srgbClr val="4C4D4F"/>
                </a:solidFill>
                <a:latin typeface="Arial"/>
                <a:cs typeface="Arial"/>
              </a:rPr>
              <a:t>t.</a:t>
            </a:r>
            <a:endParaRPr sz="1300">
              <a:latin typeface="Arial"/>
              <a:cs typeface="Arial"/>
            </a:endParaRPr>
          </a:p>
        </p:txBody>
      </p:sp>
      <p:sp>
        <p:nvSpPr>
          <p:cNvPr id="9" name="object 4"/>
          <p:cNvSpPr txBox="1"/>
          <p:nvPr userDrawn="1"/>
        </p:nvSpPr>
        <p:spPr>
          <a:xfrm>
            <a:off x="3462020" y="2624508"/>
            <a:ext cx="5707380" cy="279400"/>
          </a:xfrm>
          <a:prstGeom prst="rect">
            <a:avLst/>
          </a:prstGeom>
        </p:spPr>
        <p:txBody>
          <a:bodyPr vert="horz" wrap="square" lIns="0" tIns="0" rIns="0" bIns="0" rtlCol="0">
            <a:spAutoFit/>
          </a:bodyPr>
          <a:lstStyle/>
          <a:p>
            <a:pPr marL="12700">
              <a:lnSpc>
                <a:spcPct val="100000"/>
              </a:lnSpc>
            </a:pPr>
            <a:r>
              <a:rPr sz="2000" b="1" spc="-45" dirty="0">
                <a:solidFill>
                  <a:srgbClr val="006BA6"/>
                </a:solidFill>
                <a:latin typeface="Arial"/>
                <a:cs typeface="Arial"/>
              </a:rPr>
              <a:t>OU</a:t>
            </a:r>
            <a:r>
              <a:rPr sz="2000" b="1" spc="-30" dirty="0">
                <a:solidFill>
                  <a:srgbClr val="006BA6"/>
                </a:solidFill>
                <a:latin typeface="Arial"/>
                <a:cs typeface="Arial"/>
              </a:rPr>
              <a:t>R</a:t>
            </a:r>
            <a:r>
              <a:rPr sz="2000" b="1" spc="-15" dirty="0">
                <a:solidFill>
                  <a:srgbClr val="006BA6"/>
                </a:solidFill>
                <a:latin typeface="Arial"/>
                <a:cs typeface="Arial"/>
              </a:rPr>
              <a:t> </a:t>
            </a:r>
            <a:r>
              <a:rPr sz="2000" b="1" spc="-85" dirty="0">
                <a:solidFill>
                  <a:srgbClr val="006BA6"/>
                </a:solidFill>
                <a:latin typeface="Arial"/>
                <a:cs typeface="Arial"/>
              </a:rPr>
              <a:t>W</a:t>
            </a:r>
            <a:r>
              <a:rPr sz="2000" b="1" spc="-50" dirty="0">
                <a:solidFill>
                  <a:srgbClr val="006BA6"/>
                </a:solidFill>
                <a:latin typeface="Arial"/>
                <a:cs typeface="Arial"/>
              </a:rPr>
              <a:t>O</a:t>
            </a:r>
            <a:r>
              <a:rPr sz="2000" b="1" spc="-35" dirty="0">
                <a:solidFill>
                  <a:srgbClr val="006BA6"/>
                </a:solidFill>
                <a:latin typeface="Arial"/>
                <a:cs typeface="Arial"/>
              </a:rPr>
              <a:t>R</a:t>
            </a:r>
            <a:r>
              <a:rPr sz="2000" b="1" spc="-65" dirty="0">
                <a:solidFill>
                  <a:srgbClr val="006BA6"/>
                </a:solidFill>
                <a:latin typeface="Arial"/>
                <a:cs typeface="Arial"/>
              </a:rPr>
              <a:t>L</a:t>
            </a:r>
            <a:r>
              <a:rPr sz="2000" b="1" spc="-5" dirty="0">
                <a:solidFill>
                  <a:srgbClr val="006BA6"/>
                </a:solidFill>
                <a:latin typeface="Arial"/>
                <a:cs typeface="Arial"/>
              </a:rPr>
              <a:t>D</a:t>
            </a:r>
            <a:r>
              <a:rPr sz="2000" b="1" spc="60" dirty="0">
                <a:solidFill>
                  <a:srgbClr val="006BA6"/>
                </a:solidFill>
                <a:latin typeface="Arial"/>
                <a:cs typeface="Arial"/>
              </a:rPr>
              <a:t>-</a:t>
            </a:r>
            <a:r>
              <a:rPr sz="2000" b="1" spc="-65" dirty="0">
                <a:solidFill>
                  <a:srgbClr val="006BA6"/>
                </a:solidFill>
                <a:latin typeface="Arial"/>
                <a:cs typeface="Arial"/>
              </a:rPr>
              <a:t>C</a:t>
            </a:r>
            <a:r>
              <a:rPr sz="2000" b="1" spc="0" dirty="0">
                <a:solidFill>
                  <a:srgbClr val="006BA6"/>
                </a:solidFill>
                <a:latin typeface="Arial"/>
                <a:cs typeface="Arial"/>
              </a:rPr>
              <a:t>L</a:t>
            </a:r>
            <a:r>
              <a:rPr sz="2000" b="1" spc="-65" dirty="0">
                <a:solidFill>
                  <a:srgbClr val="006BA6"/>
                </a:solidFill>
                <a:latin typeface="Arial"/>
                <a:cs typeface="Arial"/>
              </a:rPr>
              <a:t>A</a:t>
            </a:r>
            <a:r>
              <a:rPr sz="2000" b="1" spc="-50" dirty="0">
                <a:solidFill>
                  <a:srgbClr val="006BA6"/>
                </a:solidFill>
                <a:latin typeface="Arial"/>
                <a:cs typeface="Arial"/>
              </a:rPr>
              <a:t>S</a:t>
            </a:r>
            <a:r>
              <a:rPr sz="2000" b="1" spc="-40" dirty="0">
                <a:solidFill>
                  <a:srgbClr val="006BA6"/>
                </a:solidFill>
                <a:latin typeface="Arial"/>
                <a:cs typeface="Arial"/>
              </a:rPr>
              <a:t>S</a:t>
            </a:r>
            <a:r>
              <a:rPr sz="2000" b="1" spc="-15" dirty="0">
                <a:solidFill>
                  <a:srgbClr val="006BA6"/>
                </a:solidFill>
                <a:latin typeface="Arial"/>
                <a:cs typeface="Arial"/>
              </a:rPr>
              <a:t> </a:t>
            </a:r>
            <a:r>
              <a:rPr sz="2000" spc="-45" dirty="0">
                <a:solidFill>
                  <a:srgbClr val="006BA6"/>
                </a:solidFill>
                <a:latin typeface="Arial"/>
                <a:cs typeface="Arial"/>
              </a:rPr>
              <a:t>Can</a:t>
            </a:r>
            <a:r>
              <a:rPr sz="2000" spc="-10" dirty="0">
                <a:solidFill>
                  <a:srgbClr val="006BA6"/>
                </a:solidFill>
                <a:latin typeface="Arial"/>
                <a:cs typeface="Arial"/>
              </a:rPr>
              <a:t>c</a:t>
            </a:r>
            <a:r>
              <a:rPr sz="2000" spc="-40" dirty="0">
                <a:solidFill>
                  <a:srgbClr val="006BA6"/>
                </a:solidFill>
                <a:latin typeface="Arial"/>
                <a:cs typeface="Arial"/>
              </a:rPr>
              <a:t>e</a:t>
            </a:r>
            <a:r>
              <a:rPr sz="2000" spc="-15" dirty="0">
                <a:solidFill>
                  <a:srgbClr val="006BA6"/>
                </a:solidFill>
                <a:latin typeface="Arial"/>
                <a:cs typeface="Arial"/>
              </a:rPr>
              <a:t>r </a:t>
            </a:r>
            <a:r>
              <a:rPr sz="2000" spc="-45" dirty="0">
                <a:solidFill>
                  <a:srgbClr val="006BA6"/>
                </a:solidFill>
                <a:latin typeface="Arial"/>
                <a:cs typeface="Arial"/>
              </a:rPr>
              <a:t>C</a:t>
            </a:r>
            <a:r>
              <a:rPr sz="2000" spc="-40" dirty="0">
                <a:solidFill>
                  <a:srgbClr val="006BA6"/>
                </a:solidFill>
                <a:latin typeface="Arial"/>
                <a:cs typeface="Arial"/>
              </a:rPr>
              <a:t>ar</a:t>
            </a:r>
            <a:r>
              <a:rPr sz="2000" spc="-25" dirty="0">
                <a:solidFill>
                  <a:srgbClr val="006BA6"/>
                </a:solidFill>
                <a:latin typeface="Arial"/>
                <a:cs typeface="Arial"/>
              </a:rPr>
              <a:t>e</a:t>
            </a:r>
            <a:r>
              <a:rPr sz="2000" spc="-15" dirty="0">
                <a:solidFill>
                  <a:srgbClr val="006BA6"/>
                </a:solidFill>
                <a:latin typeface="Arial"/>
                <a:cs typeface="Arial"/>
              </a:rPr>
              <a:t> </a:t>
            </a:r>
            <a:r>
              <a:rPr sz="2000" spc="-229" dirty="0">
                <a:solidFill>
                  <a:srgbClr val="006BA6"/>
                </a:solidFill>
                <a:latin typeface="Arial"/>
                <a:cs typeface="Arial"/>
              </a:rPr>
              <a:t>T</a:t>
            </a:r>
            <a:r>
              <a:rPr sz="2000" spc="-45" dirty="0">
                <a:solidFill>
                  <a:srgbClr val="006BA6"/>
                </a:solidFill>
                <a:latin typeface="Arial"/>
                <a:cs typeface="Arial"/>
              </a:rPr>
              <a:t>ea</a:t>
            </a:r>
            <a:r>
              <a:rPr sz="2000" spc="-35" dirty="0">
                <a:solidFill>
                  <a:srgbClr val="006BA6"/>
                </a:solidFill>
                <a:latin typeface="Arial"/>
                <a:cs typeface="Arial"/>
              </a:rPr>
              <a:t>m</a:t>
            </a:r>
            <a:r>
              <a:rPr sz="2000" spc="-15" dirty="0">
                <a:solidFill>
                  <a:srgbClr val="006BA6"/>
                </a:solidFill>
                <a:latin typeface="Arial"/>
                <a:cs typeface="Arial"/>
              </a:rPr>
              <a:t> </a:t>
            </a:r>
            <a:r>
              <a:rPr sz="2000" spc="-45" dirty="0">
                <a:solidFill>
                  <a:srgbClr val="006BA6"/>
                </a:solidFill>
                <a:latin typeface="Arial"/>
                <a:cs typeface="Arial"/>
              </a:rPr>
              <a:t>In</a:t>
            </a:r>
            <a:r>
              <a:rPr sz="2000" spc="-25" dirty="0">
                <a:solidFill>
                  <a:srgbClr val="006BA6"/>
                </a:solidFill>
                <a:latin typeface="Arial"/>
                <a:cs typeface="Arial"/>
              </a:rPr>
              <a:t>c</a:t>
            </a:r>
            <a:r>
              <a:rPr sz="2000" spc="-35" dirty="0">
                <a:solidFill>
                  <a:srgbClr val="006BA6"/>
                </a:solidFill>
                <a:latin typeface="Arial"/>
                <a:cs typeface="Arial"/>
              </a:rPr>
              <a:t>l</a:t>
            </a:r>
            <a:r>
              <a:rPr sz="2000" spc="-40" dirty="0">
                <a:solidFill>
                  <a:srgbClr val="006BA6"/>
                </a:solidFill>
                <a:latin typeface="Arial"/>
                <a:cs typeface="Arial"/>
              </a:rPr>
              <a:t>u</a:t>
            </a:r>
            <a:r>
              <a:rPr sz="2000" spc="-45" dirty="0">
                <a:solidFill>
                  <a:srgbClr val="006BA6"/>
                </a:solidFill>
                <a:latin typeface="Arial"/>
                <a:cs typeface="Arial"/>
              </a:rPr>
              <a:t>d</a:t>
            </a:r>
            <a:r>
              <a:rPr sz="2000" spc="-35" dirty="0">
                <a:solidFill>
                  <a:srgbClr val="006BA6"/>
                </a:solidFill>
                <a:latin typeface="Arial"/>
                <a:cs typeface="Arial"/>
              </a:rPr>
              <a:t>e</a:t>
            </a:r>
            <a:r>
              <a:rPr sz="2000" spc="-80" dirty="0">
                <a:solidFill>
                  <a:srgbClr val="006BA6"/>
                </a:solidFill>
                <a:latin typeface="Arial"/>
                <a:cs typeface="Arial"/>
              </a:rPr>
              <a:t>s</a:t>
            </a:r>
            <a:r>
              <a:rPr sz="2000" spc="-20" dirty="0">
                <a:solidFill>
                  <a:srgbClr val="006BA6"/>
                </a:solidFill>
                <a:latin typeface="Arial"/>
                <a:cs typeface="Arial"/>
              </a:rPr>
              <a:t>:</a:t>
            </a:r>
            <a:endParaRPr sz="2000">
              <a:latin typeface="Arial"/>
              <a:cs typeface="Arial"/>
            </a:endParaRPr>
          </a:p>
        </p:txBody>
      </p:sp>
      <p:sp>
        <p:nvSpPr>
          <p:cNvPr id="10" name="object 5"/>
          <p:cNvSpPr txBox="1"/>
          <p:nvPr userDrawn="1"/>
        </p:nvSpPr>
        <p:spPr>
          <a:xfrm>
            <a:off x="3690620" y="3087706"/>
            <a:ext cx="2628900" cy="1280160"/>
          </a:xfrm>
          <a:prstGeom prst="rect">
            <a:avLst/>
          </a:prstGeom>
        </p:spPr>
        <p:txBody>
          <a:bodyPr vert="horz" wrap="square" lIns="0" tIns="0" rIns="0" bIns="0" rtlCol="0">
            <a:spAutoFit/>
          </a:bodyPr>
          <a:lstStyle/>
          <a:p>
            <a:pPr marL="241300" marR="17145" indent="-228600">
              <a:lnSpc>
                <a:spcPct val="128200"/>
              </a:lnSpc>
              <a:buClr>
                <a:srgbClr val="4C4D4F"/>
              </a:buClr>
              <a:buFont typeface="Arial"/>
              <a:buChar char="•"/>
              <a:tabLst>
                <a:tab pos="241300" algn="l"/>
              </a:tabLst>
            </a:pPr>
            <a:r>
              <a:rPr sz="1300" spc="-25" dirty="0">
                <a:solidFill>
                  <a:srgbClr val="4C4D4F"/>
                </a:solidFill>
                <a:latin typeface="Arial"/>
                <a:cs typeface="Arial"/>
              </a:rPr>
              <a:t>Ex</a:t>
            </a:r>
            <a:r>
              <a:rPr sz="1300" spc="-30" dirty="0">
                <a:solidFill>
                  <a:srgbClr val="4C4D4F"/>
                </a:solidFill>
                <a:latin typeface="Arial"/>
                <a:cs typeface="Arial"/>
              </a:rPr>
              <a:t>pe</a:t>
            </a:r>
            <a:r>
              <a:rPr sz="1300" spc="-10" dirty="0">
                <a:solidFill>
                  <a:srgbClr val="4C4D4F"/>
                </a:solidFill>
                <a:latin typeface="Arial"/>
                <a:cs typeface="Arial"/>
              </a:rPr>
              <a:t>r</a:t>
            </a:r>
            <a:r>
              <a:rPr sz="1300" spc="-30" dirty="0">
                <a:solidFill>
                  <a:srgbClr val="4C4D4F"/>
                </a:solidFill>
                <a:latin typeface="Arial"/>
                <a:cs typeface="Arial"/>
              </a:rPr>
              <a:t>ie</a:t>
            </a:r>
            <a:r>
              <a:rPr sz="1300" spc="-35" dirty="0">
                <a:solidFill>
                  <a:srgbClr val="4C4D4F"/>
                </a:solidFill>
                <a:latin typeface="Arial"/>
                <a:cs typeface="Arial"/>
              </a:rPr>
              <a:t>n</a:t>
            </a:r>
            <a:r>
              <a:rPr sz="1300" spc="-10" dirty="0">
                <a:solidFill>
                  <a:srgbClr val="4C4D4F"/>
                </a:solidFill>
                <a:latin typeface="Arial"/>
                <a:cs typeface="Arial"/>
              </a:rPr>
              <a:t>c</a:t>
            </a:r>
            <a:r>
              <a:rPr sz="1300" spc="-30" dirty="0">
                <a:solidFill>
                  <a:srgbClr val="4C4D4F"/>
                </a:solidFill>
                <a:latin typeface="Arial"/>
                <a:cs typeface="Arial"/>
              </a:rPr>
              <a:t>e</a:t>
            </a:r>
            <a:r>
              <a:rPr sz="1300" spc="-15" dirty="0">
                <a:solidFill>
                  <a:srgbClr val="4C4D4F"/>
                </a:solidFill>
                <a:latin typeface="Arial"/>
                <a:cs typeface="Arial"/>
              </a:rPr>
              <a:t>d</a:t>
            </a:r>
            <a:r>
              <a:rPr sz="1300" spc="-20" dirty="0">
                <a:solidFill>
                  <a:srgbClr val="4C4D4F"/>
                </a:solidFill>
                <a:latin typeface="Arial"/>
                <a:cs typeface="Arial"/>
              </a:rPr>
              <a:t> </a:t>
            </a:r>
            <a:r>
              <a:rPr sz="1300" spc="-35" dirty="0">
                <a:solidFill>
                  <a:srgbClr val="4C4D4F"/>
                </a:solidFill>
                <a:latin typeface="Arial"/>
                <a:cs typeface="Arial"/>
              </a:rPr>
              <a:t>s</a:t>
            </a:r>
            <a:r>
              <a:rPr sz="1300" spc="-30" dirty="0">
                <a:solidFill>
                  <a:srgbClr val="4C4D4F"/>
                </a:solidFill>
                <a:latin typeface="Arial"/>
                <a:cs typeface="Arial"/>
              </a:rPr>
              <a:t>pe</a:t>
            </a:r>
            <a:r>
              <a:rPr sz="1300" spc="-20" dirty="0">
                <a:solidFill>
                  <a:srgbClr val="4C4D4F"/>
                </a:solidFill>
                <a:latin typeface="Arial"/>
                <a:cs typeface="Arial"/>
              </a:rPr>
              <a:t>c</a:t>
            </a:r>
            <a:r>
              <a:rPr sz="1300" spc="-25" dirty="0">
                <a:solidFill>
                  <a:srgbClr val="4C4D4F"/>
                </a:solidFill>
                <a:latin typeface="Arial"/>
                <a:cs typeface="Arial"/>
              </a:rPr>
              <a:t>i</a:t>
            </a:r>
            <a:r>
              <a:rPr sz="1300" spc="-35" dirty="0">
                <a:solidFill>
                  <a:srgbClr val="4C4D4F"/>
                </a:solidFill>
                <a:latin typeface="Arial"/>
                <a:cs typeface="Arial"/>
              </a:rPr>
              <a:t>a</a:t>
            </a:r>
            <a:r>
              <a:rPr sz="1300" spc="-30" dirty="0">
                <a:solidFill>
                  <a:srgbClr val="4C4D4F"/>
                </a:solidFill>
                <a:latin typeface="Arial"/>
                <a:cs typeface="Arial"/>
              </a:rPr>
              <a:t>l</a:t>
            </a:r>
            <a:r>
              <a:rPr sz="1300" spc="-25" dirty="0">
                <a:solidFill>
                  <a:srgbClr val="4C4D4F"/>
                </a:solidFill>
                <a:latin typeface="Arial"/>
                <a:cs typeface="Arial"/>
              </a:rPr>
              <a:t>i</a:t>
            </a:r>
            <a:r>
              <a:rPr sz="1300" spc="-35" dirty="0">
                <a:solidFill>
                  <a:srgbClr val="4C4D4F"/>
                </a:solidFill>
                <a:latin typeface="Arial"/>
                <a:cs typeface="Arial"/>
              </a:rPr>
              <a:t>s</a:t>
            </a:r>
            <a:r>
              <a:rPr sz="1300" spc="-25" dirty="0">
                <a:solidFill>
                  <a:srgbClr val="4C4D4F"/>
                </a:solidFill>
                <a:latin typeface="Arial"/>
                <a:cs typeface="Arial"/>
              </a:rPr>
              <a:t>t</a:t>
            </a:r>
            <a:r>
              <a:rPr sz="1300" spc="-15" dirty="0">
                <a:solidFill>
                  <a:srgbClr val="4C4D4F"/>
                </a:solidFill>
                <a:latin typeface="Arial"/>
                <a:cs typeface="Arial"/>
              </a:rPr>
              <a:t>s</a:t>
            </a:r>
            <a:r>
              <a:rPr sz="1300" spc="-20" dirty="0">
                <a:solidFill>
                  <a:srgbClr val="4C4D4F"/>
                </a:solidFill>
                <a:latin typeface="Arial"/>
                <a:cs typeface="Arial"/>
              </a:rPr>
              <a:t> </a:t>
            </a:r>
            <a:r>
              <a:rPr sz="1300" spc="-30" dirty="0">
                <a:solidFill>
                  <a:srgbClr val="4C4D4F"/>
                </a:solidFill>
                <a:latin typeface="Arial"/>
                <a:cs typeface="Arial"/>
              </a:rPr>
              <a:t>wh</a:t>
            </a:r>
            <a:r>
              <a:rPr sz="1300" spc="-15" dirty="0">
                <a:solidFill>
                  <a:srgbClr val="4C4D4F"/>
                </a:solidFill>
                <a:latin typeface="Arial"/>
                <a:cs typeface="Arial"/>
              </a:rPr>
              <a:t>o</a:t>
            </a:r>
            <a:r>
              <a:rPr sz="1300" spc="-20" dirty="0">
                <a:solidFill>
                  <a:srgbClr val="4C4D4F"/>
                </a:solidFill>
                <a:latin typeface="Arial"/>
                <a:cs typeface="Arial"/>
              </a:rPr>
              <a:t> </a:t>
            </a:r>
            <a:r>
              <a:rPr sz="1300" spc="-25" dirty="0">
                <a:solidFill>
                  <a:srgbClr val="4C4D4F"/>
                </a:solidFill>
                <a:latin typeface="Arial"/>
                <a:cs typeface="Arial"/>
              </a:rPr>
              <a:t>tr</a:t>
            </a:r>
            <a:r>
              <a:rPr sz="1300" spc="-30" dirty="0">
                <a:solidFill>
                  <a:srgbClr val="4C4D4F"/>
                </a:solidFill>
                <a:latin typeface="Arial"/>
                <a:cs typeface="Arial"/>
              </a:rPr>
              <a:t>e</a:t>
            </a:r>
            <a:r>
              <a:rPr sz="1300" spc="-40" dirty="0">
                <a:solidFill>
                  <a:srgbClr val="4C4D4F"/>
                </a:solidFill>
                <a:latin typeface="Arial"/>
                <a:cs typeface="Arial"/>
              </a:rPr>
              <a:t>a</a:t>
            </a:r>
            <a:r>
              <a:rPr sz="1300" spc="-15" dirty="0">
                <a:solidFill>
                  <a:srgbClr val="4C4D4F"/>
                </a:solidFill>
                <a:latin typeface="Arial"/>
                <a:cs typeface="Arial"/>
              </a:rPr>
              <a:t>t </a:t>
            </a:r>
            <a:r>
              <a:rPr sz="1300" spc="-35" dirty="0">
                <a:solidFill>
                  <a:srgbClr val="4C4D4F"/>
                </a:solidFill>
                <a:latin typeface="Arial"/>
                <a:cs typeface="Arial"/>
              </a:rPr>
              <a:t>h</a:t>
            </a:r>
            <a:r>
              <a:rPr sz="1300" spc="-25" dirty="0">
                <a:solidFill>
                  <a:srgbClr val="4C4D4F"/>
                </a:solidFill>
                <a:latin typeface="Arial"/>
                <a:cs typeface="Arial"/>
              </a:rPr>
              <a:t>i</a:t>
            </a:r>
            <a:r>
              <a:rPr sz="1300" spc="-35" dirty="0">
                <a:solidFill>
                  <a:srgbClr val="4C4D4F"/>
                </a:solidFill>
                <a:latin typeface="Arial"/>
                <a:cs typeface="Arial"/>
              </a:rPr>
              <a:t>g</a:t>
            </a:r>
            <a:r>
              <a:rPr sz="1300" spc="-15" dirty="0">
                <a:solidFill>
                  <a:srgbClr val="4C4D4F"/>
                </a:solidFill>
                <a:latin typeface="Arial"/>
                <a:cs typeface="Arial"/>
              </a:rPr>
              <a:t>h</a:t>
            </a:r>
            <a:r>
              <a:rPr sz="1300" spc="-20" dirty="0">
                <a:solidFill>
                  <a:srgbClr val="4C4D4F"/>
                </a:solidFill>
                <a:latin typeface="Arial"/>
                <a:cs typeface="Arial"/>
              </a:rPr>
              <a:t> </a:t>
            </a:r>
            <a:r>
              <a:rPr sz="1300" spc="-50" dirty="0">
                <a:solidFill>
                  <a:srgbClr val="4C4D4F"/>
                </a:solidFill>
                <a:latin typeface="Arial"/>
                <a:cs typeface="Arial"/>
              </a:rPr>
              <a:t>v</a:t>
            </a:r>
            <a:r>
              <a:rPr sz="1300" spc="-30" dirty="0">
                <a:solidFill>
                  <a:srgbClr val="4C4D4F"/>
                </a:solidFill>
                <a:latin typeface="Arial"/>
                <a:cs typeface="Arial"/>
              </a:rPr>
              <a:t>ol</a:t>
            </a:r>
            <a:r>
              <a:rPr sz="1300" spc="-35" dirty="0">
                <a:solidFill>
                  <a:srgbClr val="4C4D4F"/>
                </a:solidFill>
                <a:latin typeface="Arial"/>
                <a:cs typeface="Arial"/>
              </a:rPr>
              <a:t>ume</a:t>
            </a:r>
            <a:r>
              <a:rPr sz="1300" spc="-15" dirty="0">
                <a:solidFill>
                  <a:srgbClr val="4C4D4F"/>
                </a:solidFill>
                <a:latin typeface="Arial"/>
                <a:cs typeface="Arial"/>
              </a:rPr>
              <a:t>s</a:t>
            </a:r>
            <a:r>
              <a:rPr sz="1300" spc="-20"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25" dirty="0">
                <a:solidFill>
                  <a:srgbClr val="4C4D4F"/>
                </a:solidFill>
                <a:latin typeface="Arial"/>
                <a:cs typeface="Arial"/>
              </a:rPr>
              <a:t>t</a:t>
            </a:r>
            <a:r>
              <a:rPr sz="1300" spc="-15" dirty="0">
                <a:solidFill>
                  <a:srgbClr val="4C4D4F"/>
                </a:solidFill>
                <a:latin typeface="Arial"/>
                <a:cs typeface="Arial"/>
              </a:rPr>
              <a:t>s</a:t>
            </a:r>
            <a:endParaRPr sz="1300">
              <a:latin typeface="Arial"/>
              <a:cs typeface="Arial"/>
            </a:endParaRPr>
          </a:p>
          <a:p>
            <a:pPr marL="241300" marR="5080" indent="-228600">
              <a:lnSpc>
                <a:spcPct val="128200"/>
              </a:lnSpc>
              <a:spcBef>
                <a:spcPts val="575"/>
              </a:spcBef>
              <a:buClr>
                <a:srgbClr val="4C4D4F"/>
              </a:buClr>
              <a:buFont typeface="Arial"/>
              <a:buChar char="•"/>
              <a:tabLst>
                <a:tab pos="241300" algn="l"/>
              </a:tabLst>
            </a:pPr>
            <a:r>
              <a:rPr sz="1300" spc="-50" dirty="0">
                <a:solidFill>
                  <a:srgbClr val="4C4D4F"/>
                </a:solidFill>
                <a:latin typeface="Arial"/>
                <a:cs typeface="Arial"/>
              </a:rPr>
              <a:t>S</a:t>
            </a:r>
            <a:r>
              <a:rPr sz="1300" spc="-35" dirty="0">
                <a:solidFill>
                  <a:srgbClr val="4C4D4F"/>
                </a:solidFill>
                <a:latin typeface="Arial"/>
                <a:cs typeface="Arial"/>
              </a:rPr>
              <a:t>u</a:t>
            </a:r>
            <a:r>
              <a:rPr sz="1300" spc="-30" dirty="0">
                <a:solidFill>
                  <a:srgbClr val="4C4D4F"/>
                </a:solidFill>
                <a:latin typeface="Arial"/>
                <a:cs typeface="Arial"/>
              </a:rPr>
              <a:t>p</a:t>
            </a:r>
            <a:r>
              <a:rPr sz="1300" spc="-25" dirty="0">
                <a:solidFill>
                  <a:srgbClr val="4C4D4F"/>
                </a:solidFill>
                <a:latin typeface="Arial"/>
                <a:cs typeface="Arial"/>
              </a:rPr>
              <a:t>po</a:t>
            </a:r>
            <a:r>
              <a:rPr sz="1300" spc="25" dirty="0">
                <a:solidFill>
                  <a:srgbClr val="4C4D4F"/>
                </a:solidFill>
                <a:latin typeface="Arial"/>
                <a:cs typeface="Arial"/>
              </a:rPr>
              <a:t>r</a:t>
            </a:r>
            <a:r>
              <a:rPr sz="1300" spc="-15" dirty="0">
                <a:solidFill>
                  <a:srgbClr val="4C4D4F"/>
                </a:solidFill>
                <a:latin typeface="Arial"/>
                <a:cs typeface="Arial"/>
              </a:rPr>
              <a:t>t</a:t>
            </a:r>
            <a:r>
              <a:rPr sz="1300" spc="-20" dirty="0">
                <a:solidFill>
                  <a:srgbClr val="4C4D4F"/>
                </a:solidFill>
                <a:latin typeface="Arial"/>
                <a:cs typeface="Arial"/>
              </a:rPr>
              <a:t> </a:t>
            </a:r>
            <a:r>
              <a:rPr sz="1300" spc="-40" dirty="0">
                <a:solidFill>
                  <a:srgbClr val="4C4D4F"/>
                </a:solidFill>
                <a:latin typeface="Arial"/>
                <a:cs typeface="Arial"/>
              </a:rPr>
              <a:t>a</a:t>
            </a:r>
            <a:r>
              <a:rPr sz="1300" spc="-15" dirty="0">
                <a:solidFill>
                  <a:srgbClr val="4C4D4F"/>
                </a:solidFill>
                <a:latin typeface="Arial"/>
                <a:cs typeface="Arial"/>
              </a:rPr>
              <a:t>t</a:t>
            </a:r>
            <a:r>
              <a:rPr sz="1300" spc="-20" dirty="0">
                <a:solidFill>
                  <a:srgbClr val="4C4D4F"/>
                </a:solidFill>
                <a:latin typeface="Arial"/>
                <a:cs typeface="Arial"/>
              </a:rPr>
              <a:t> </a:t>
            </a:r>
            <a:r>
              <a:rPr sz="1300" spc="-55" dirty="0">
                <a:solidFill>
                  <a:srgbClr val="4C4D4F"/>
                </a:solidFill>
                <a:latin typeface="Arial"/>
                <a:cs typeface="Arial"/>
              </a:rPr>
              <a:t>e</a:t>
            </a:r>
            <a:r>
              <a:rPr sz="1300" spc="-50" dirty="0">
                <a:solidFill>
                  <a:srgbClr val="4C4D4F"/>
                </a:solidFill>
                <a:latin typeface="Arial"/>
                <a:cs typeface="Arial"/>
              </a:rPr>
              <a:t>v</a:t>
            </a:r>
            <a:r>
              <a:rPr sz="1300" spc="-30" dirty="0">
                <a:solidFill>
                  <a:srgbClr val="4C4D4F"/>
                </a:solidFill>
                <a:latin typeface="Arial"/>
                <a:cs typeface="Arial"/>
              </a:rPr>
              <a:t>e</a:t>
            </a:r>
            <a:r>
              <a:rPr sz="1300" spc="20" dirty="0">
                <a:solidFill>
                  <a:srgbClr val="4C4D4F"/>
                </a:solidFill>
                <a:latin typeface="Arial"/>
                <a:cs typeface="Arial"/>
              </a:rPr>
              <a:t>r</a:t>
            </a:r>
            <a:r>
              <a:rPr sz="1300" spc="-15" dirty="0">
                <a:solidFill>
                  <a:srgbClr val="4C4D4F"/>
                </a:solidFill>
                <a:latin typeface="Arial"/>
                <a:cs typeface="Arial"/>
              </a:rPr>
              <a:t>y</a:t>
            </a:r>
            <a:r>
              <a:rPr sz="1300" spc="-20" dirty="0">
                <a:solidFill>
                  <a:srgbClr val="4C4D4F"/>
                </a:solidFill>
                <a:latin typeface="Arial"/>
                <a:cs typeface="Arial"/>
              </a:rPr>
              <a:t> </a:t>
            </a:r>
            <a:r>
              <a:rPr sz="1300" spc="-35" dirty="0">
                <a:solidFill>
                  <a:srgbClr val="4C4D4F"/>
                </a:solidFill>
                <a:latin typeface="Arial"/>
                <a:cs typeface="Arial"/>
              </a:rPr>
              <a:t>s</a:t>
            </a:r>
            <a:r>
              <a:rPr sz="1300" spc="-40" dirty="0">
                <a:solidFill>
                  <a:srgbClr val="4C4D4F"/>
                </a:solidFill>
                <a:latin typeface="Arial"/>
                <a:cs typeface="Arial"/>
              </a:rPr>
              <a:t>t</a:t>
            </a:r>
            <a:r>
              <a:rPr sz="1300" spc="-30" dirty="0">
                <a:solidFill>
                  <a:srgbClr val="4C4D4F"/>
                </a:solidFill>
                <a:latin typeface="Arial"/>
                <a:cs typeface="Arial"/>
              </a:rPr>
              <a:t>e</a:t>
            </a:r>
            <a:r>
              <a:rPr sz="1300" spc="-15" dirty="0">
                <a:solidFill>
                  <a:srgbClr val="4C4D4F"/>
                </a:solidFill>
                <a:latin typeface="Arial"/>
                <a:cs typeface="Arial"/>
              </a:rPr>
              <a:t>p</a:t>
            </a:r>
            <a:r>
              <a:rPr sz="1300" spc="-25"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65" dirty="0">
                <a:solidFill>
                  <a:srgbClr val="4C4D4F"/>
                </a:solidFill>
                <a:latin typeface="Arial"/>
                <a:cs typeface="Arial"/>
              </a:rPr>
              <a:t>e</a:t>
            </a:r>
            <a:r>
              <a:rPr sz="1300" spc="-15" dirty="0">
                <a:solidFill>
                  <a:srgbClr val="4C4D4F"/>
                </a:solidFill>
                <a:latin typeface="Arial"/>
                <a:cs typeface="Arial"/>
              </a:rPr>
              <a:t>:</a:t>
            </a:r>
            <a:r>
              <a:rPr sz="1300" spc="-20" dirty="0">
                <a:solidFill>
                  <a:srgbClr val="4C4D4F"/>
                </a:solidFill>
                <a:latin typeface="Arial"/>
                <a:cs typeface="Arial"/>
              </a:rPr>
              <a:t> </a:t>
            </a:r>
            <a:r>
              <a:rPr sz="1300" spc="-10" dirty="0">
                <a:solidFill>
                  <a:srgbClr val="4C4D4F"/>
                </a:solidFill>
                <a:latin typeface="Arial"/>
                <a:cs typeface="Arial"/>
              </a:rPr>
              <a:t>r</a:t>
            </a:r>
            <a:r>
              <a:rPr sz="1300" spc="-25" dirty="0">
                <a:solidFill>
                  <a:srgbClr val="4C4D4F"/>
                </a:solidFill>
                <a:latin typeface="Arial"/>
                <a:cs typeface="Arial"/>
              </a:rPr>
              <a:t>i</a:t>
            </a:r>
            <a:r>
              <a:rPr sz="1300" spc="-35" dirty="0">
                <a:solidFill>
                  <a:srgbClr val="4C4D4F"/>
                </a:solidFill>
                <a:latin typeface="Arial"/>
                <a:cs typeface="Arial"/>
              </a:rPr>
              <a:t>s</a:t>
            </a:r>
            <a:r>
              <a:rPr sz="1300" spc="-15" dirty="0">
                <a:solidFill>
                  <a:srgbClr val="4C4D4F"/>
                </a:solidFill>
                <a:latin typeface="Arial"/>
                <a:cs typeface="Arial"/>
              </a:rPr>
              <a:t>k</a:t>
            </a:r>
            <a:r>
              <a:rPr sz="1300" spc="-10" dirty="0">
                <a:solidFill>
                  <a:srgbClr val="4C4D4F"/>
                </a:solidFill>
                <a:latin typeface="Arial"/>
                <a:cs typeface="Arial"/>
              </a:rPr>
              <a:t> </a:t>
            </a:r>
            <a:r>
              <a:rPr sz="1300" spc="-30" dirty="0">
                <a:solidFill>
                  <a:srgbClr val="4C4D4F"/>
                </a:solidFill>
                <a:latin typeface="Arial"/>
                <a:cs typeface="Arial"/>
              </a:rPr>
              <a:t>re</a:t>
            </a:r>
            <a:r>
              <a:rPr sz="1300" spc="-35" dirty="0">
                <a:solidFill>
                  <a:srgbClr val="4C4D4F"/>
                </a:solidFill>
                <a:latin typeface="Arial"/>
                <a:cs typeface="Arial"/>
              </a:rPr>
              <a:t>du</a:t>
            </a:r>
            <a:r>
              <a:rPr sz="1300" spc="-20" dirty="0">
                <a:solidFill>
                  <a:srgbClr val="4C4D4F"/>
                </a:solidFill>
                <a:latin typeface="Arial"/>
                <a:cs typeface="Arial"/>
              </a:rPr>
              <a:t>c</a:t>
            </a:r>
            <a:r>
              <a:rPr sz="1300" spc="-25" dirty="0">
                <a:solidFill>
                  <a:srgbClr val="4C4D4F"/>
                </a:solidFill>
                <a:latin typeface="Arial"/>
                <a:cs typeface="Arial"/>
              </a:rPr>
              <a:t>t</a:t>
            </a:r>
            <a:r>
              <a:rPr sz="1300" spc="-20" dirty="0">
                <a:solidFill>
                  <a:srgbClr val="4C4D4F"/>
                </a:solidFill>
                <a:latin typeface="Arial"/>
                <a:cs typeface="Arial"/>
              </a:rPr>
              <a:t>i</a:t>
            </a:r>
            <a:r>
              <a:rPr sz="1300" spc="-30" dirty="0">
                <a:solidFill>
                  <a:srgbClr val="4C4D4F"/>
                </a:solidFill>
                <a:latin typeface="Arial"/>
                <a:cs typeface="Arial"/>
              </a:rPr>
              <a:t>o</a:t>
            </a:r>
            <a:r>
              <a:rPr sz="1300" spc="-45" dirty="0">
                <a:solidFill>
                  <a:srgbClr val="4C4D4F"/>
                </a:solidFill>
                <a:latin typeface="Arial"/>
                <a:cs typeface="Arial"/>
              </a:rPr>
              <a:t>n</a:t>
            </a:r>
            <a:r>
              <a:rPr sz="1300" spc="-15"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s</a:t>
            </a:r>
            <a:r>
              <a:rPr sz="1300" spc="-20" dirty="0">
                <a:solidFill>
                  <a:srgbClr val="4C4D4F"/>
                </a:solidFill>
                <a:latin typeface="Arial"/>
                <a:cs typeface="Arial"/>
              </a:rPr>
              <a:t>c</a:t>
            </a:r>
            <a:r>
              <a:rPr sz="1300" spc="-30" dirty="0">
                <a:solidFill>
                  <a:srgbClr val="4C4D4F"/>
                </a:solidFill>
                <a:latin typeface="Arial"/>
                <a:cs typeface="Arial"/>
              </a:rPr>
              <a:t>ree</a:t>
            </a:r>
            <a:r>
              <a:rPr sz="1300" spc="-35" dirty="0">
                <a:solidFill>
                  <a:srgbClr val="4C4D4F"/>
                </a:solidFill>
                <a:latin typeface="Arial"/>
                <a:cs typeface="Arial"/>
              </a:rPr>
              <a:t>n</a:t>
            </a:r>
            <a:r>
              <a:rPr sz="1300" spc="-30" dirty="0">
                <a:solidFill>
                  <a:srgbClr val="4C4D4F"/>
                </a:solidFill>
                <a:latin typeface="Arial"/>
                <a:cs typeface="Arial"/>
              </a:rPr>
              <a:t>in</a:t>
            </a:r>
            <a:r>
              <a:rPr sz="1300" spc="-40" dirty="0">
                <a:solidFill>
                  <a:srgbClr val="4C4D4F"/>
                </a:solidFill>
                <a:latin typeface="Arial"/>
                <a:cs typeface="Arial"/>
              </a:rPr>
              <a:t>g</a:t>
            </a:r>
            <a:r>
              <a:rPr sz="1300" spc="-15" dirty="0">
                <a:solidFill>
                  <a:srgbClr val="4C4D4F"/>
                </a:solidFill>
                <a:latin typeface="Arial"/>
                <a:cs typeface="Arial"/>
              </a:rPr>
              <a:t>,</a:t>
            </a:r>
            <a:r>
              <a:rPr sz="1300" spc="-20" dirty="0">
                <a:solidFill>
                  <a:srgbClr val="4C4D4F"/>
                </a:solidFill>
                <a:latin typeface="Arial"/>
                <a:cs typeface="Arial"/>
              </a:rPr>
              <a:t> </a:t>
            </a:r>
            <a:r>
              <a:rPr sz="1300" spc="-40" dirty="0">
                <a:solidFill>
                  <a:srgbClr val="4C4D4F"/>
                </a:solidFill>
                <a:latin typeface="Arial"/>
                <a:cs typeface="Arial"/>
              </a:rPr>
              <a:t>d</a:t>
            </a:r>
            <a:r>
              <a:rPr sz="1300" spc="-25" dirty="0">
                <a:solidFill>
                  <a:srgbClr val="4C4D4F"/>
                </a:solidFill>
                <a:latin typeface="Arial"/>
                <a:cs typeface="Arial"/>
              </a:rPr>
              <a:t>i</a:t>
            </a:r>
            <a:r>
              <a:rPr sz="1300" spc="-35" dirty="0">
                <a:solidFill>
                  <a:srgbClr val="4C4D4F"/>
                </a:solidFill>
                <a:latin typeface="Arial"/>
                <a:cs typeface="Arial"/>
              </a:rPr>
              <a:t>ag</a:t>
            </a:r>
            <a:r>
              <a:rPr sz="1300" spc="-30" dirty="0">
                <a:solidFill>
                  <a:srgbClr val="4C4D4F"/>
                </a:solidFill>
                <a:latin typeface="Arial"/>
                <a:cs typeface="Arial"/>
              </a:rPr>
              <a:t>no</a:t>
            </a:r>
            <a:r>
              <a:rPr sz="1300" spc="-35" dirty="0">
                <a:solidFill>
                  <a:srgbClr val="4C4D4F"/>
                </a:solidFill>
                <a:latin typeface="Arial"/>
                <a:cs typeface="Arial"/>
              </a:rPr>
              <a:t>s</a:t>
            </a:r>
            <a:r>
              <a:rPr sz="1300" spc="-25" dirty="0">
                <a:solidFill>
                  <a:srgbClr val="4C4D4F"/>
                </a:solidFill>
                <a:latin typeface="Arial"/>
                <a:cs typeface="Arial"/>
              </a:rPr>
              <a:t>i</a:t>
            </a:r>
            <a:r>
              <a:rPr sz="1300" spc="-35" dirty="0">
                <a:solidFill>
                  <a:srgbClr val="4C4D4F"/>
                </a:solidFill>
                <a:latin typeface="Arial"/>
                <a:cs typeface="Arial"/>
              </a:rPr>
              <a:t>s</a:t>
            </a:r>
            <a:r>
              <a:rPr sz="1300" spc="-15" dirty="0">
                <a:solidFill>
                  <a:srgbClr val="4C4D4F"/>
                </a:solidFill>
                <a:latin typeface="Arial"/>
                <a:cs typeface="Arial"/>
              </a:rPr>
              <a:t>, </a:t>
            </a:r>
            <a:r>
              <a:rPr sz="1300" spc="-25" dirty="0">
                <a:solidFill>
                  <a:srgbClr val="4C4D4F"/>
                </a:solidFill>
                <a:latin typeface="Arial"/>
                <a:cs typeface="Arial"/>
              </a:rPr>
              <a:t>tr</a:t>
            </a:r>
            <a:r>
              <a:rPr sz="1300" spc="-30" dirty="0">
                <a:solidFill>
                  <a:srgbClr val="4C4D4F"/>
                </a:solidFill>
                <a:latin typeface="Arial"/>
                <a:cs typeface="Arial"/>
              </a:rPr>
              <a:t>e</a:t>
            </a:r>
            <a:r>
              <a:rPr sz="1300" spc="-40" dirty="0">
                <a:solidFill>
                  <a:srgbClr val="4C4D4F"/>
                </a:solidFill>
                <a:latin typeface="Arial"/>
                <a:cs typeface="Arial"/>
              </a:rPr>
              <a:t>a</a:t>
            </a:r>
            <a:r>
              <a:rPr sz="1300" spc="-25" dirty="0">
                <a:solidFill>
                  <a:srgbClr val="4C4D4F"/>
                </a:solidFill>
                <a:latin typeface="Arial"/>
                <a:cs typeface="Arial"/>
              </a:rPr>
              <a:t>t</a:t>
            </a:r>
            <a:r>
              <a:rPr sz="1300" spc="-40" dirty="0">
                <a:solidFill>
                  <a:srgbClr val="4C4D4F"/>
                </a:solidFill>
                <a:latin typeface="Arial"/>
                <a:cs typeface="Arial"/>
              </a:rPr>
              <a:t>m</a:t>
            </a:r>
            <a:r>
              <a:rPr sz="1300" spc="-30" dirty="0">
                <a:solidFill>
                  <a:srgbClr val="4C4D4F"/>
                </a:solidFill>
                <a:latin typeface="Arial"/>
                <a:cs typeface="Arial"/>
              </a:rPr>
              <a:t>e</a:t>
            </a:r>
            <a:r>
              <a:rPr sz="1300" spc="-45" dirty="0">
                <a:solidFill>
                  <a:srgbClr val="4C4D4F"/>
                </a:solidFill>
                <a:latin typeface="Arial"/>
                <a:cs typeface="Arial"/>
              </a:rPr>
              <a:t>n</a:t>
            </a:r>
            <a:r>
              <a:rPr sz="1300" spc="-25" dirty="0">
                <a:solidFill>
                  <a:srgbClr val="4C4D4F"/>
                </a:solidFill>
                <a:latin typeface="Arial"/>
                <a:cs typeface="Arial"/>
              </a:rPr>
              <a:t>t</a:t>
            </a:r>
            <a:r>
              <a:rPr sz="1300" spc="-15"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0" dirty="0">
                <a:solidFill>
                  <a:srgbClr val="4C4D4F"/>
                </a:solidFill>
                <a:latin typeface="Arial"/>
                <a:cs typeface="Arial"/>
              </a:rPr>
              <a:t> </a:t>
            </a:r>
            <a:r>
              <a:rPr sz="1300" spc="-35" dirty="0">
                <a:solidFill>
                  <a:srgbClr val="4C4D4F"/>
                </a:solidFill>
                <a:latin typeface="Arial"/>
                <a:cs typeface="Arial"/>
              </a:rPr>
              <a:t>su</a:t>
            </a:r>
            <a:r>
              <a:rPr sz="1300" spc="25" dirty="0">
                <a:solidFill>
                  <a:srgbClr val="4C4D4F"/>
                </a:solidFill>
                <a:latin typeface="Arial"/>
                <a:cs typeface="Arial"/>
              </a:rPr>
              <a:t>r</a:t>
            </a:r>
            <a:r>
              <a:rPr sz="1300" spc="-30" dirty="0">
                <a:solidFill>
                  <a:srgbClr val="4C4D4F"/>
                </a:solidFill>
                <a:latin typeface="Arial"/>
                <a:cs typeface="Arial"/>
              </a:rPr>
              <a:t>v</a:t>
            </a:r>
            <a:r>
              <a:rPr sz="1300" spc="-25" dirty="0">
                <a:solidFill>
                  <a:srgbClr val="4C4D4F"/>
                </a:solidFill>
                <a:latin typeface="Arial"/>
                <a:cs typeface="Arial"/>
              </a:rPr>
              <a:t>i</a:t>
            </a:r>
            <a:r>
              <a:rPr sz="1300" spc="-50" dirty="0">
                <a:solidFill>
                  <a:srgbClr val="4C4D4F"/>
                </a:solidFill>
                <a:latin typeface="Arial"/>
                <a:cs typeface="Arial"/>
              </a:rPr>
              <a:t>v</a:t>
            </a:r>
            <a:r>
              <a:rPr sz="1300" spc="-25" dirty="0">
                <a:solidFill>
                  <a:srgbClr val="4C4D4F"/>
                </a:solidFill>
                <a:latin typeface="Arial"/>
                <a:cs typeface="Arial"/>
              </a:rPr>
              <a:t>o</a:t>
            </a:r>
            <a:r>
              <a:rPr sz="1300" spc="-15" dirty="0">
                <a:solidFill>
                  <a:srgbClr val="4C4D4F"/>
                </a:solidFill>
                <a:latin typeface="Arial"/>
                <a:cs typeface="Arial"/>
              </a:rPr>
              <a:t>r</a:t>
            </a:r>
            <a:r>
              <a:rPr sz="1300" spc="-35" dirty="0">
                <a:solidFill>
                  <a:srgbClr val="4C4D4F"/>
                </a:solidFill>
                <a:latin typeface="Arial"/>
                <a:cs typeface="Arial"/>
              </a:rPr>
              <a:t>shi</a:t>
            </a:r>
            <a:r>
              <a:rPr sz="1300" spc="-15" dirty="0">
                <a:solidFill>
                  <a:srgbClr val="4C4D4F"/>
                </a:solidFill>
                <a:latin typeface="Arial"/>
                <a:cs typeface="Arial"/>
              </a:rPr>
              <a:t>p</a:t>
            </a:r>
            <a:endParaRPr sz="1300">
              <a:latin typeface="Arial"/>
              <a:cs typeface="Arial"/>
            </a:endParaRPr>
          </a:p>
        </p:txBody>
      </p:sp>
      <p:sp>
        <p:nvSpPr>
          <p:cNvPr id="11" name="object 6"/>
          <p:cNvSpPr txBox="1"/>
          <p:nvPr userDrawn="1"/>
        </p:nvSpPr>
        <p:spPr>
          <a:xfrm>
            <a:off x="6599935" y="3087706"/>
            <a:ext cx="2075814" cy="1099185"/>
          </a:xfrm>
          <a:prstGeom prst="rect">
            <a:avLst/>
          </a:prstGeom>
        </p:spPr>
        <p:txBody>
          <a:bodyPr vert="horz" wrap="square" lIns="0" tIns="0" rIns="0" bIns="0" rtlCol="0">
            <a:spAutoFit/>
          </a:bodyPr>
          <a:lstStyle/>
          <a:p>
            <a:pPr marL="241300" marR="5080" indent="-228600">
              <a:lnSpc>
                <a:spcPct val="128200"/>
              </a:lnSpc>
              <a:buClr>
                <a:srgbClr val="4C4D4F"/>
              </a:buClr>
              <a:buFont typeface="Arial"/>
              <a:buChar char="•"/>
              <a:tabLst>
                <a:tab pos="241300" algn="l"/>
              </a:tabLst>
            </a:pPr>
            <a:r>
              <a:rPr sz="1300" spc="-45" dirty="0">
                <a:solidFill>
                  <a:srgbClr val="4C4D4F"/>
                </a:solidFill>
                <a:latin typeface="Arial"/>
                <a:cs typeface="Arial"/>
              </a:rPr>
              <a:t>S</a:t>
            </a:r>
            <a:r>
              <a:rPr sz="1300" spc="-30" dirty="0">
                <a:solidFill>
                  <a:srgbClr val="4C4D4F"/>
                </a:solidFill>
                <a:latin typeface="Arial"/>
                <a:cs typeface="Arial"/>
              </a:rPr>
              <a:t>e</a:t>
            </a:r>
            <a:r>
              <a:rPr sz="1300" spc="-35" dirty="0">
                <a:solidFill>
                  <a:srgbClr val="4C4D4F"/>
                </a:solidFill>
                <a:latin typeface="Arial"/>
                <a:cs typeface="Arial"/>
              </a:rPr>
              <a:t>a</a:t>
            </a:r>
            <a:r>
              <a:rPr sz="1300" spc="-40" dirty="0">
                <a:solidFill>
                  <a:srgbClr val="4C4D4F"/>
                </a:solidFill>
                <a:latin typeface="Arial"/>
                <a:cs typeface="Arial"/>
              </a:rPr>
              <a:t>m</a:t>
            </a:r>
            <a:r>
              <a:rPr sz="1300" spc="-25" dirty="0">
                <a:solidFill>
                  <a:srgbClr val="4C4D4F"/>
                </a:solidFill>
                <a:latin typeface="Arial"/>
                <a:cs typeface="Arial"/>
              </a:rPr>
              <a:t>les</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t</a:t>
            </a:r>
            <a:r>
              <a:rPr sz="1300" spc="-30" dirty="0">
                <a:solidFill>
                  <a:srgbClr val="4C4D4F"/>
                </a:solidFill>
                <a:latin typeface="Arial"/>
                <a:cs typeface="Arial"/>
              </a:rPr>
              <a:t>i</a:t>
            </a:r>
            <a:r>
              <a:rPr sz="1300" spc="-40" dirty="0">
                <a:solidFill>
                  <a:srgbClr val="4C4D4F"/>
                </a:solidFill>
                <a:latin typeface="Arial"/>
                <a:cs typeface="Arial"/>
              </a:rPr>
              <a:t>m</a:t>
            </a:r>
            <a:r>
              <a:rPr sz="1300" spc="-30" dirty="0">
                <a:solidFill>
                  <a:srgbClr val="4C4D4F"/>
                </a:solidFill>
                <a:latin typeface="Arial"/>
                <a:cs typeface="Arial"/>
              </a:rPr>
              <a:t>el</a:t>
            </a:r>
            <a:r>
              <a:rPr sz="1300" spc="-15" dirty="0">
                <a:solidFill>
                  <a:srgbClr val="4C4D4F"/>
                </a:solidFill>
                <a:latin typeface="Arial"/>
                <a:cs typeface="Arial"/>
              </a:rPr>
              <a:t>y</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15" dirty="0">
                <a:solidFill>
                  <a:srgbClr val="4C4D4F"/>
                </a:solidFill>
                <a:latin typeface="Arial"/>
                <a:cs typeface="Arial"/>
              </a:rPr>
              <a:t>e</a:t>
            </a:r>
            <a:r>
              <a:rPr sz="1300" spc="-10" dirty="0">
                <a:solidFill>
                  <a:srgbClr val="4C4D4F"/>
                </a:solidFill>
                <a:latin typeface="Arial"/>
                <a:cs typeface="Arial"/>
              </a:rPr>
              <a:t> c</a:t>
            </a:r>
            <a:r>
              <a:rPr sz="1300" spc="-25" dirty="0">
                <a:solidFill>
                  <a:srgbClr val="4C4D4F"/>
                </a:solidFill>
                <a:latin typeface="Arial"/>
                <a:cs typeface="Arial"/>
              </a:rPr>
              <a:t>oor</a:t>
            </a:r>
            <a:r>
              <a:rPr sz="1300" spc="-40" dirty="0">
                <a:solidFill>
                  <a:srgbClr val="4C4D4F"/>
                </a:solidFill>
                <a:latin typeface="Arial"/>
                <a:cs typeface="Arial"/>
              </a:rPr>
              <a:t>d</a:t>
            </a:r>
            <a:r>
              <a:rPr sz="1300" spc="-35" dirty="0">
                <a:solidFill>
                  <a:srgbClr val="4C4D4F"/>
                </a:solidFill>
                <a:latin typeface="Arial"/>
                <a:cs typeface="Arial"/>
              </a:rPr>
              <a:t>in</a:t>
            </a:r>
            <a:r>
              <a:rPr sz="1300" spc="-40" dirty="0">
                <a:solidFill>
                  <a:srgbClr val="4C4D4F"/>
                </a:solidFill>
                <a:latin typeface="Arial"/>
                <a:cs typeface="Arial"/>
              </a:rPr>
              <a:t>a</a:t>
            </a:r>
            <a:r>
              <a:rPr sz="1300" spc="-25" dirty="0">
                <a:solidFill>
                  <a:srgbClr val="4C4D4F"/>
                </a:solidFill>
                <a:latin typeface="Arial"/>
                <a:cs typeface="Arial"/>
              </a:rPr>
              <a:t>t</a:t>
            </a:r>
            <a:r>
              <a:rPr sz="1300" spc="-20" dirty="0">
                <a:solidFill>
                  <a:srgbClr val="4C4D4F"/>
                </a:solidFill>
                <a:latin typeface="Arial"/>
                <a:cs typeface="Arial"/>
              </a:rPr>
              <a:t>i</a:t>
            </a:r>
            <a:r>
              <a:rPr sz="1300" spc="-30" dirty="0">
                <a:solidFill>
                  <a:srgbClr val="4C4D4F"/>
                </a:solidFill>
                <a:latin typeface="Arial"/>
                <a:cs typeface="Arial"/>
              </a:rPr>
              <a:t>o</a:t>
            </a:r>
            <a:r>
              <a:rPr sz="1300" spc="-15" dirty="0">
                <a:solidFill>
                  <a:srgbClr val="4C4D4F"/>
                </a:solidFill>
                <a:latin typeface="Arial"/>
                <a:cs typeface="Arial"/>
              </a:rPr>
              <a:t>n</a:t>
            </a:r>
            <a:endParaRPr sz="1300">
              <a:latin typeface="Arial"/>
              <a:cs typeface="Arial"/>
            </a:endParaRPr>
          </a:p>
          <a:p>
            <a:pPr marL="241300" indent="-228600">
              <a:lnSpc>
                <a:spcPct val="100000"/>
              </a:lnSpc>
              <a:spcBef>
                <a:spcPts val="1015"/>
              </a:spcBef>
              <a:buClr>
                <a:srgbClr val="4C4D4F"/>
              </a:buClr>
              <a:buFont typeface="Arial"/>
              <a:buChar char="•"/>
              <a:tabLst>
                <a:tab pos="241300" algn="l"/>
              </a:tabLst>
            </a:pPr>
            <a:r>
              <a:rPr sz="1300" spc="-40" dirty="0">
                <a:solidFill>
                  <a:srgbClr val="4C4D4F"/>
                </a:solidFill>
                <a:latin typeface="Arial"/>
                <a:cs typeface="Arial"/>
              </a:rPr>
              <a:t>C</a:t>
            </a:r>
            <a:r>
              <a:rPr sz="1300" spc="-35" dirty="0">
                <a:solidFill>
                  <a:srgbClr val="4C4D4F"/>
                </a:solidFill>
                <a:latin typeface="Arial"/>
                <a:cs typeface="Arial"/>
              </a:rPr>
              <a:t>u</a:t>
            </a:r>
            <a:r>
              <a:rPr sz="1300" spc="-5" dirty="0">
                <a:solidFill>
                  <a:srgbClr val="4C4D4F"/>
                </a:solidFill>
                <a:latin typeface="Arial"/>
                <a:cs typeface="Arial"/>
              </a:rPr>
              <a:t>t</a:t>
            </a:r>
            <a:r>
              <a:rPr sz="1300" spc="-25" dirty="0">
                <a:solidFill>
                  <a:srgbClr val="4C4D4F"/>
                </a:solidFill>
                <a:latin typeface="Arial"/>
                <a:cs typeface="Arial"/>
              </a:rPr>
              <a:t>t</a:t>
            </a:r>
            <a:r>
              <a:rPr sz="1300" spc="-30" dirty="0">
                <a:solidFill>
                  <a:srgbClr val="4C4D4F"/>
                </a:solidFill>
                <a:latin typeface="Arial"/>
                <a:cs typeface="Arial"/>
              </a:rPr>
              <a:t>in</a:t>
            </a:r>
            <a:r>
              <a:rPr sz="1300" spc="-5" dirty="0">
                <a:solidFill>
                  <a:srgbClr val="4C4D4F"/>
                </a:solidFill>
                <a:latin typeface="Arial"/>
                <a:cs typeface="Arial"/>
              </a:rPr>
              <a:t>g</a:t>
            </a:r>
            <a:r>
              <a:rPr sz="1300" spc="15" dirty="0">
                <a:solidFill>
                  <a:srgbClr val="4C4D4F"/>
                </a:solidFill>
                <a:latin typeface="Arial"/>
                <a:cs typeface="Arial"/>
              </a:rPr>
              <a:t>-</a:t>
            </a:r>
            <a:r>
              <a:rPr sz="1300" spc="-30" dirty="0">
                <a:solidFill>
                  <a:srgbClr val="4C4D4F"/>
                </a:solidFill>
                <a:latin typeface="Arial"/>
                <a:cs typeface="Arial"/>
              </a:rPr>
              <a:t>edg</a:t>
            </a:r>
            <a:r>
              <a:rPr sz="1300" spc="-15" dirty="0">
                <a:solidFill>
                  <a:srgbClr val="4C4D4F"/>
                </a:solidFill>
                <a:latin typeface="Arial"/>
                <a:cs typeface="Arial"/>
              </a:rPr>
              <a:t>e</a:t>
            </a:r>
            <a:r>
              <a:rPr sz="1300" spc="-20" dirty="0">
                <a:solidFill>
                  <a:srgbClr val="4C4D4F"/>
                </a:solidFill>
                <a:latin typeface="Arial"/>
                <a:cs typeface="Arial"/>
              </a:rPr>
              <a:t> </a:t>
            </a:r>
            <a:r>
              <a:rPr sz="1300" spc="-40" dirty="0">
                <a:solidFill>
                  <a:srgbClr val="4C4D4F"/>
                </a:solidFill>
                <a:latin typeface="Arial"/>
                <a:cs typeface="Arial"/>
              </a:rPr>
              <a:t>t</a:t>
            </a:r>
            <a:r>
              <a:rPr sz="1300" spc="-30" dirty="0">
                <a:solidFill>
                  <a:srgbClr val="4C4D4F"/>
                </a:solidFill>
                <a:latin typeface="Arial"/>
                <a:cs typeface="Arial"/>
              </a:rPr>
              <a:t>e</a:t>
            </a:r>
            <a:r>
              <a:rPr sz="1300" spc="-20" dirty="0">
                <a:solidFill>
                  <a:srgbClr val="4C4D4F"/>
                </a:solidFill>
                <a:latin typeface="Arial"/>
                <a:cs typeface="Arial"/>
              </a:rPr>
              <a:t>c</a:t>
            </a:r>
            <a:r>
              <a:rPr sz="1300" spc="-35" dirty="0">
                <a:solidFill>
                  <a:srgbClr val="4C4D4F"/>
                </a:solidFill>
                <a:latin typeface="Arial"/>
                <a:cs typeface="Arial"/>
              </a:rPr>
              <a:t>h</a:t>
            </a:r>
            <a:r>
              <a:rPr sz="1300" spc="-30" dirty="0">
                <a:solidFill>
                  <a:srgbClr val="4C4D4F"/>
                </a:solidFill>
                <a:latin typeface="Arial"/>
                <a:cs typeface="Arial"/>
              </a:rPr>
              <a:t>nol</a:t>
            </a:r>
            <a:r>
              <a:rPr sz="1300" spc="-25" dirty="0">
                <a:solidFill>
                  <a:srgbClr val="4C4D4F"/>
                </a:solidFill>
                <a:latin typeface="Arial"/>
                <a:cs typeface="Arial"/>
              </a:rPr>
              <a:t>o</a:t>
            </a:r>
            <a:r>
              <a:rPr sz="1300" spc="-30" dirty="0">
                <a:solidFill>
                  <a:srgbClr val="4C4D4F"/>
                </a:solidFill>
                <a:latin typeface="Arial"/>
                <a:cs typeface="Arial"/>
              </a:rPr>
              <a:t>g</a:t>
            </a:r>
            <a:r>
              <a:rPr sz="1300" spc="-15" dirty="0">
                <a:solidFill>
                  <a:srgbClr val="4C4D4F"/>
                </a:solidFill>
                <a:latin typeface="Arial"/>
                <a:cs typeface="Arial"/>
              </a:rPr>
              <a:t>y</a:t>
            </a:r>
            <a:endParaRPr sz="1300">
              <a:latin typeface="Arial"/>
              <a:cs typeface="Arial"/>
            </a:endParaRPr>
          </a:p>
          <a:p>
            <a:pPr marL="241300" indent="-228600">
              <a:lnSpc>
                <a:spcPct val="100000"/>
              </a:lnSpc>
              <a:spcBef>
                <a:spcPts val="1015"/>
              </a:spcBef>
              <a:buClr>
                <a:srgbClr val="4C4D4F"/>
              </a:buClr>
              <a:buFont typeface="Arial"/>
              <a:buChar char="•"/>
              <a:tabLst>
                <a:tab pos="241300" algn="l"/>
              </a:tabLst>
            </a:pPr>
            <a:r>
              <a:rPr sz="1300" spc="-6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ti</a:t>
            </a:r>
            <a:r>
              <a:rPr sz="1300" spc="-30" dirty="0">
                <a:solidFill>
                  <a:srgbClr val="4C4D4F"/>
                </a:solidFill>
                <a:latin typeface="Arial"/>
                <a:cs typeface="Arial"/>
              </a:rPr>
              <a:t>e</a:t>
            </a:r>
            <a:r>
              <a:rPr sz="1300" spc="-45" dirty="0">
                <a:solidFill>
                  <a:srgbClr val="4C4D4F"/>
                </a:solidFill>
                <a:latin typeface="Arial"/>
                <a:cs typeface="Arial"/>
              </a:rPr>
              <a:t>n</a:t>
            </a:r>
            <a:r>
              <a:rPr sz="1300" spc="-35" dirty="0">
                <a:solidFill>
                  <a:srgbClr val="4C4D4F"/>
                </a:solidFill>
                <a:latin typeface="Arial"/>
                <a:cs typeface="Arial"/>
              </a:rPr>
              <a:t>t</a:t>
            </a:r>
            <a:r>
              <a:rPr sz="1300" spc="15" dirty="0">
                <a:solidFill>
                  <a:srgbClr val="4C4D4F"/>
                </a:solidFill>
                <a:latin typeface="Arial"/>
                <a:cs typeface="Arial"/>
              </a:rPr>
              <a:t>-</a:t>
            </a:r>
            <a:r>
              <a:rPr sz="1300" spc="-10" dirty="0">
                <a:solidFill>
                  <a:srgbClr val="4C4D4F"/>
                </a:solidFill>
                <a:latin typeface="Arial"/>
                <a:cs typeface="Arial"/>
              </a:rPr>
              <a:t>c</a:t>
            </a:r>
            <a:r>
              <a:rPr sz="1300" spc="-30" dirty="0">
                <a:solidFill>
                  <a:srgbClr val="4C4D4F"/>
                </a:solidFill>
                <a:latin typeface="Arial"/>
                <a:cs typeface="Arial"/>
              </a:rPr>
              <a:t>e</a:t>
            </a:r>
            <a:r>
              <a:rPr sz="1300" spc="-45" dirty="0">
                <a:solidFill>
                  <a:srgbClr val="4C4D4F"/>
                </a:solidFill>
                <a:latin typeface="Arial"/>
                <a:cs typeface="Arial"/>
              </a:rPr>
              <a:t>n</a:t>
            </a:r>
            <a:r>
              <a:rPr sz="1300" spc="-40" dirty="0">
                <a:solidFill>
                  <a:srgbClr val="4C4D4F"/>
                </a:solidFill>
                <a:latin typeface="Arial"/>
                <a:cs typeface="Arial"/>
              </a:rPr>
              <a:t>t</a:t>
            </a:r>
            <a:r>
              <a:rPr sz="1300" spc="-30" dirty="0">
                <a:solidFill>
                  <a:srgbClr val="4C4D4F"/>
                </a:solidFill>
                <a:latin typeface="Arial"/>
                <a:cs typeface="Arial"/>
              </a:rPr>
              <a:t>ere</a:t>
            </a:r>
            <a:r>
              <a:rPr sz="1300" spc="-15" dirty="0">
                <a:solidFill>
                  <a:srgbClr val="4C4D4F"/>
                </a:solidFill>
                <a:latin typeface="Arial"/>
                <a:cs typeface="Arial"/>
              </a:rPr>
              <a:t>d</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are</a:t>
            </a:r>
            <a:endParaRPr sz="1300">
              <a:latin typeface="Arial"/>
              <a:cs typeface="Arial"/>
            </a:endParaRPr>
          </a:p>
        </p:txBody>
      </p:sp>
      <p:sp>
        <p:nvSpPr>
          <p:cNvPr id="12" name="object 7"/>
          <p:cNvSpPr txBox="1"/>
          <p:nvPr userDrawn="1"/>
        </p:nvSpPr>
        <p:spPr>
          <a:xfrm>
            <a:off x="3462020" y="4529409"/>
            <a:ext cx="5633720" cy="749300"/>
          </a:xfrm>
          <a:prstGeom prst="rect">
            <a:avLst/>
          </a:prstGeom>
        </p:spPr>
        <p:txBody>
          <a:bodyPr vert="horz" wrap="square" lIns="0" tIns="0" rIns="0" bIns="0" rtlCol="0">
            <a:spAutoFit/>
          </a:bodyPr>
          <a:lstStyle/>
          <a:p>
            <a:pPr marL="12700" marR="5080" algn="just">
              <a:lnSpc>
                <a:spcPct val="141000"/>
              </a:lnSpc>
            </a:pPr>
            <a:r>
              <a:rPr sz="1300" spc="-4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a:t>
            </a:r>
            <a:r>
              <a:rPr sz="1300" spc="-20" dirty="0">
                <a:solidFill>
                  <a:srgbClr val="4C4D4F"/>
                </a:solidFill>
                <a:latin typeface="Arial"/>
                <a:cs typeface="Arial"/>
              </a:rPr>
              <a:t> </a:t>
            </a:r>
            <a:r>
              <a:rPr sz="1300" spc="-35" dirty="0">
                <a:solidFill>
                  <a:srgbClr val="4C4D4F"/>
                </a:solidFill>
                <a:latin typeface="Arial"/>
                <a:cs typeface="Arial"/>
              </a:rPr>
              <a:t>s</a:t>
            </a:r>
            <a:r>
              <a:rPr sz="1300" spc="-30" dirty="0">
                <a:solidFill>
                  <a:srgbClr val="4C4D4F"/>
                </a:solidFill>
                <a:latin typeface="Arial"/>
                <a:cs typeface="Arial"/>
              </a:rPr>
              <a:t>pe</a:t>
            </a:r>
            <a:r>
              <a:rPr sz="1300" spc="-20" dirty="0">
                <a:solidFill>
                  <a:srgbClr val="4C4D4F"/>
                </a:solidFill>
                <a:latin typeface="Arial"/>
                <a:cs typeface="Arial"/>
              </a:rPr>
              <a:t>c</a:t>
            </a:r>
            <a:r>
              <a:rPr sz="1300" spc="-25" dirty="0">
                <a:solidFill>
                  <a:srgbClr val="4C4D4F"/>
                </a:solidFill>
                <a:latin typeface="Arial"/>
                <a:cs typeface="Arial"/>
              </a:rPr>
              <a:t>i</a:t>
            </a:r>
            <a:r>
              <a:rPr sz="1300" spc="-35" dirty="0">
                <a:solidFill>
                  <a:srgbClr val="4C4D4F"/>
                </a:solidFill>
                <a:latin typeface="Arial"/>
                <a:cs typeface="Arial"/>
              </a:rPr>
              <a:t>al</a:t>
            </a:r>
            <a:r>
              <a:rPr sz="1300" spc="-25" dirty="0">
                <a:solidFill>
                  <a:srgbClr val="4C4D4F"/>
                </a:solidFill>
                <a:latin typeface="Arial"/>
                <a:cs typeface="Arial"/>
              </a:rPr>
              <a:t>i</a:t>
            </a:r>
            <a:r>
              <a:rPr sz="1300" spc="-35" dirty="0">
                <a:solidFill>
                  <a:srgbClr val="4C4D4F"/>
                </a:solidFill>
                <a:latin typeface="Arial"/>
                <a:cs typeface="Arial"/>
              </a:rPr>
              <a:t>s</a:t>
            </a:r>
            <a:r>
              <a:rPr sz="1300" spc="-25" dirty="0">
                <a:solidFill>
                  <a:srgbClr val="4C4D4F"/>
                </a:solidFill>
                <a:latin typeface="Arial"/>
                <a:cs typeface="Arial"/>
              </a:rPr>
              <a:t>t</a:t>
            </a:r>
            <a:r>
              <a:rPr sz="1300" spc="-20" dirty="0">
                <a:solidFill>
                  <a:srgbClr val="4C4D4F"/>
                </a:solidFill>
                <a:latin typeface="Arial"/>
                <a:cs typeface="Arial"/>
              </a:rPr>
              <a:t>s</a:t>
            </a:r>
            <a:r>
              <a:rPr sz="1300" spc="-25" dirty="0">
                <a:solidFill>
                  <a:srgbClr val="4C4D4F"/>
                </a:solidFill>
                <a:latin typeface="Arial"/>
                <a:cs typeface="Arial"/>
              </a:rPr>
              <a:t> </a:t>
            </a:r>
            <a:r>
              <a:rPr sz="1300" spc="-45" dirty="0">
                <a:solidFill>
                  <a:srgbClr val="4C4D4F"/>
                </a:solidFill>
                <a:latin typeface="Arial"/>
                <a:cs typeface="Arial"/>
              </a:rPr>
              <a:t>w</a:t>
            </a:r>
            <a:r>
              <a:rPr sz="1300" spc="-25" dirty="0">
                <a:solidFill>
                  <a:srgbClr val="4C4D4F"/>
                </a:solidFill>
                <a:latin typeface="Arial"/>
                <a:cs typeface="Arial"/>
              </a:rPr>
              <a:t>o</a:t>
            </a:r>
            <a:r>
              <a:rPr sz="1300" spc="-15" dirty="0">
                <a:solidFill>
                  <a:srgbClr val="4C4D4F"/>
                </a:solidFill>
                <a:latin typeface="Arial"/>
                <a:cs typeface="Arial"/>
              </a:rPr>
              <a:t>rk</a:t>
            </a:r>
            <a:r>
              <a:rPr sz="1300" spc="-20" dirty="0">
                <a:solidFill>
                  <a:srgbClr val="4C4D4F"/>
                </a:solidFill>
                <a:latin typeface="Arial"/>
                <a:cs typeface="Arial"/>
              </a:rPr>
              <a:t> </a:t>
            </a:r>
            <a:r>
              <a:rPr sz="1300" spc="-10" dirty="0">
                <a:solidFill>
                  <a:srgbClr val="4C4D4F"/>
                </a:solidFill>
                <a:latin typeface="Arial"/>
                <a:cs typeface="Arial"/>
              </a:rPr>
              <a:t>c</a:t>
            </a:r>
            <a:r>
              <a:rPr sz="1300" spc="-25" dirty="0">
                <a:solidFill>
                  <a:srgbClr val="4C4D4F"/>
                </a:solidFill>
                <a:latin typeface="Arial"/>
                <a:cs typeface="Arial"/>
              </a:rPr>
              <a:t>o</a:t>
            </a:r>
            <a:r>
              <a:rPr sz="1300" spc="-30" dirty="0">
                <a:solidFill>
                  <a:srgbClr val="4C4D4F"/>
                </a:solidFill>
                <a:latin typeface="Arial"/>
                <a:cs typeface="Arial"/>
              </a:rPr>
              <a:t>lla</a:t>
            </a:r>
            <a:r>
              <a:rPr sz="1300" spc="-25" dirty="0">
                <a:solidFill>
                  <a:srgbClr val="4C4D4F"/>
                </a:solidFill>
                <a:latin typeface="Arial"/>
                <a:cs typeface="Arial"/>
              </a:rPr>
              <a:t>bor</a:t>
            </a:r>
            <a:r>
              <a:rPr sz="1300" spc="-40" dirty="0">
                <a:solidFill>
                  <a:srgbClr val="4C4D4F"/>
                </a:solidFill>
                <a:latin typeface="Arial"/>
                <a:cs typeface="Arial"/>
              </a:rPr>
              <a:t>a</a:t>
            </a:r>
            <a:r>
              <a:rPr sz="1300" spc="-25" dirty="0">
                <a:solidFill>
                  <a:srgbClr val="4C4D4F"/>
                </a:solidFill>
                <a:latin typeface="Arial"/>
                <a:cs typeface="Arial"/>
              </a:rPr>
              <a:t>ti</a:t>
            </a:r>
            <a:r>
              <a:rPr sz="1300" spc="-50" dirty="0">
                <a:solidFill>
                  <a:srgbClr val="4C4D4F"/>
                </a:solidFill>
                <a:latin typeface="Arial"/>
                <a:cs typeface="Arial"/>
              </a:rPr>
              <a:t>v</a:t>
            </a:r>
            <a:r>
              <a:rPr sz="1300" spc="-30" dirty="0">
                <a:solidFill>
                  <a:srgbClr val="4C4D4F"/>
                </a:solidFill>
                <a:latin typeface="Arial"/>
                <a:cs typeface="Arial"/>
              </a:rPr>
              <a:t>el</a:t>
            </a:r>
            <a:r>
              <a:rPr sz="1300" spc="-15" dirty="0">
                <a:solidFill>
                  <a:srgbClr val="4C4D4F"/>
                </a:solidFill>
                <a:latin typeface="Arial"/>
                <a:cs typeface="Arial"/>
              </a:rPr>
              <a:t>y</a:t>
            </a:r>
            <a:r>
              <a:rPr sz="1300" spc="-20"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5" dirty="0">
                <a:solidFill>
                  <a:srgbClr val="4C4D4F"/>
                </a:solidFill>
                <a:latin typeface="Arial"/>
                <a:cs typeface="Arial"/>
              </a:rPr>
              <a:t> </a:t>
            </a:r>
            <a:r>
              <a:rPr sz="1300" spc="-30" dirty="0">
                <a:solidFill>
                  <a:srgbClr val="4C4D4F"/>
                </a:solidFill>
                <a:latin typeface="Arial"/>
                <a:cs typeface="Arial"/>
              </a:rPr>
              <a:t>e</a:t>
            </a:r>
            <a:r>
              <a:rPr sz="1300" spc="-35" dirty="0">
                <a:solidFill>
                  <a:srgbClr val="4C4D4F"/>
                </a:solidFill>
                <a:latin typeface="Arial"/>
                <a:cs typeface="Arial"/>
              </a:rPr>
              <a:t>nsu</a:t>
            </a:r>
            <a:r>
              <a:rPr sz="1300" spc="-25" dirty="0">
                <a:solidFill>
                  <a:srgbClr val="4C4D4F"/>
                </a:solidFill>
                <a:latin typeface="Arial"/>
                <a:cs typeface="Arial"/>
              </a:rPr>
              <a:t>r</a:t>
            </a:r>
            <a:r>
              <a:rPr sz="1300" spc="-15" dirty="0">
                <a:solidFill>
                  <a:srgbClr val="4C4D4F"/>
                </a:solidFill>
                <a:latin typeface="Arial"/>
                <a:cs typeface="Arial"/>
              </a:rPr>
              <a:t>e</a:t>
            </a:r>
            <a:r>
              <a:rPr sz="1300" spc="-25" dirty="0">
                <a:solidFill>
                  <a:srgbClr val="4C4D4F"/>
                </a:solidFill>
                <a:latin typeface="Arial"/>
                <a:cs typeface="Arial"/>
              </a:rPr>
              <a:t> </a:t>
            </a:r>
            <a:r>
              <a:rPr sz="1300" spc="-45" dirty="0">
                <a:solidFill>
                  <a:srgbClr val="4C4D4F"/>
                </a:solidFill>
                <a:latin typeface="Arial"/>
                <a:cs typeface="Arial"/>
              </a:rPr>
              <a:t>w</a:t>
            </a:r>
            <a:r>
              <a:rPr sz="1300" spc="-25" dirty="0">
                <a:solidFill>
                  <a:srgbClr val="4C4D4F"/>
                </a:solidFill>
                <a:latin typeface="Arial"/>
                <a:cs typeface="Arial"/>
              </a:rPr>
              <a:t>o</a:t>
            </a:r>
            <a:r>
              <a:rPr sz="1300" spc="-5" dirty="0">
                <a:solidFill>
                  <a:srgbClr val="4C4D4F"/>
                </a:solidFill>
                <a:latin typeface="Arial"/>
                <a:cs typeface="Arial"/>
              </a:rPr>
              <a:t>r</a:t>
            </a:r>
            <a:r>
              <a:rPr sz="1300" spc="-25" dirty="0">
                <a:solidFill>
                  <a:srgbClr val="4C4D4F"/>
                </a:solidFill>
                <a:latin typeface="Arial"/>
                <a:cs typeface="Arial"/>
              </a:rPr>
              <a:t>l</a:t>
            </a:r>
            <a:r>
              <a:rPr sz="1300" spc="-10" dirty="0">
                <a:solidFill>
                  <a:srgbClr val="4C4D4F"/>
                </a:solidFill>
                <a:latin typeface="Arial"/>
                <a:cs typeface="Arial"/>
              </a:rPr>
              <a:t>d</a:t>
            </a:r>
            <a:r>
              <a:rPr sz="1300" spc="15" dirty="0">
                <a:solidFill>
                  <a:srgbClr val="4C4D4F"/>
                </a:solidFill>
                <a:latin typeface="Arial"/>
                <a:cs typeface="Arial"/>
              </a:rPr>
              <a:t>-</a:t>
            </a:r>
            <a:r>
              <a:rPr sz="1300" spc="-15" dirty="0">
                <a:solidFill>
                  <a:srgbClr val="4C4D4F"/>
                </a:solidFill>
                <a:latin typeface="Arial"/>
                <a:cs typeface="Arial"/>
              </a:rPr>
              <a:t>c</a:t>
            </a:r>
            <a:r>
              <a:rPr sz="1300" spc="-35" dirty="0">
                <a:solidFill>
                  <a:srgbClr val="4C4D4F"/>
                </a:solidFill>
                <a:latin typeface="Arial"/>
                <a:cs typeface="Arial"/>
              </a:rPr>
              <a:t>la</a:t>
            </a:r>
            <a:r>
              <a:rPr sz="1300" spc="-25" dirty="0">
                <a:solidFill>
                  <a:srgbClr val="4C4D4F"/>
                </a:solidFill>
                <a:latin typeface="Arial"/>
                <a:cs typeface="Arial"/>
              </a:rPr>
              <a:t>s</a:t>
            </a:r>
            <a:r>
              <a:rPr sz="1300" spc="-15" dirty="0">
                <a:solidFill>
                  <a:srgbClr val="4C4D4F"/>
                </a:solidFill>
                <a:latin typeface="Arial"/>
                <a:cs typeface="Arial"/>
              </a:rPr>
              <a:t>s</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15" dirty="0">
                <a:solidFill>
                  <a:srgbClr val="4C4D4F"/>
                </a:solidFill>
                <a:latin typeface="Arial"/>
                <a:cs typeface="Arial"/>
              </a:rPr>
              <a:t>e</a:t>
            </a:r>
            <a:r>
              <a:rPr sz="1300" spc="-25" dirty="0">
                <a:solidFill>
                  <a:srgbClr val="4C4D4F"/>
                </a:solidFill>
                <a:latin typeface="Arial"/>
                <a:cs typeface="Arial"/>
              </a:rPr>
              <a:t> t</a:t>
            </a:r>
            <a:r>
              <a:rPr sz="1300" spc="-30" dirty="0">
                <a:solidFill>
                  <a:srgbClr val="4C4D4F"/>
                </a:solidFill>
                <a:latin typeface="Arial"/>
                <a:cs typeface="Arial"/>
              </a:rPr>
              <a:t>re</a:t>
            </a:r>
            <a:r>
              <a:rPr sz="1300" spc="-40" dirty="0">
                <a:solidFill>
                  <a:srgbClr val="4C4D4F"/>
                </a:solidFill>
                <a:latin typeface="Arial"/>
                <a:cs typeface="Arial"/>
              </a:rPr>
              <a:t>a</a:t>
            </a:r>
            <a:r>
              <a:rPr sz="1300" spc="-25" dirty="0">
                <a:solidFill>
                  <a:srgbClr val="4C4D4F"/>
                </a:solidFill>
                <a:latin typeface="Arial"/>
                <a:cs typeface="Arial"/>
              </a:rPr>
              <a:t>t</a:t>
            </a:r>
            <a:r>
              <a:rPr sz="1300" spc="-35" dirty="0">
                <a:solidFill>
                  <a:srgbClr val="4C4D4F"/>
                </a:solidFill>
                <a:latin typeface="Arial"/>
                <a:cs typeface="Arial"/>
              </a:rPr>
              <a:t>me</a:t>
            </a:r>
            <a:r>
              <a:rPr sz="1300" spc="-45" dirty="0">
                <a:solidFill>
                  <a:srgbClr val="4C4D4F"/>
                </a:solidFill>
                <a:latin typeface="Arial"/>
                <a:cs typeface="Arial"/>
              </a:rPr>
              <a:t>n</a:t>
            </a:r>
            <a:r>
              <a:rPr sz="1300" spc="-15" dirty="0">
                <a:solidFill>
                  <a:srgbClr val="4C4D4F"/>
                </a:solidFill>
                <a:latin typeface="Arial"/>
                <a:cs typeface="Arial"/>
              </a:rPr>
              <a:t>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a:t>
            </a:r>
            <a:r>
              <a:rPr sz="1300" spc="-30" dirty="0">
                <a:solidFill>
                  <a:srgbClr val="4C4D4F"/>
                </a:solidFill>
                <a:latin typeface="Arial"/>
                <a:cs typeface="Arial"/>
              </a:rPr>
              <a:t>o</a:t>
            </a:r>
            <a:r>
              <a:rPr sz="1300" spc="-35" dirty="0">
                <a:solidFill>
                  <a:srgbClr val="4C4D4F"/>
                </a:solidFill>
                <a:latin typeface="Arial"/>
                <a:cs typeface="Arial"/>
              </a:rPr>
              <a:t>u</a:t>
            </a:r>
            <a:r>
              <a:rPr sz="1300" spc="-40" dirty="0">
                <a:solidFill>
                  <a:srgbClr val="4C4D4F"/>
                </a:solidFill>
                <a:latin typeface="Arial"/>
                <a:cs typeface="Arial"/>
              </a:rPr>
              <a:t>t</a:t>
            </a:r>
            <a:r>
              <a:rPr sz="1300" spc="-10" dirty="0">
                <a:solidFill>
                  <a:srgbClr val="4C4D4F"/>
                </a:solidFill>
                <a:latin typeface="Arial"/>
                <a:cs typeface="Arial"/>
              </a:rPr>
              <a:t>c</a:t>
            </a:r>
            <a:r>
              <a:rPr sz="1300" spc="-35" dirty="0">
                <a:solidFill>
                  <a:srgbClr val="4C4D4F"/>
                </a:solidFill>
                <a:latin typeface="Arial"/>
                <a:cs typeface="Arial"/>
              </a:rPr>
              <a:t>om</a:t>
            </a:r>
            <a:r>
              <a:rPr sz="1300" spc="-25" dirty="0">
                <a:solidFill>
                  <a:srgbClr val="4C4D4F"/>
                </a:solidFill>
                <a:latin typeface="Arial"/>
                <a:cs typeface="Arial"/>
              </a:rPr>
              <a:t>e</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f</a:t>
            </a:r>
            <a:r>
              <a:rPr sz="1300" spc="-25" dirty="0">
                <a:solidFill>
                  <a:srgbClr val="4C4D4F"/>
                </a:solidFill>
                <a:latin typeface="Arial"/>
                <a:cs typeface="Arial"/>
              </a:rPr>
              <a:t>o</a:t>
            </a:r>
            <a:r>
              <a:rPr sz="1300" spc="-10" dirty="0">
                <a:solidFill>
                  <a:srgbClr val="4C4D4F"/>
                </a:solidFill>
                <a:latin typeface="Arial"/>
                <a:cs typeface="Arial"/>
              </a:rPr>
              <a:t>r</a:t>
            </a:r>
            <a:r>
              <a:rPr sz="1300" spc="-20" dirty="0">
                <a:solidFill>
                  <a:srgbClr val="4C4D4F"/>
                </a:solidFill>
                <a:latin typeface="Arial"/>
                <a:cs typeface="Arial"/>
              </a:rPr>
              <a:t> </a:t>
            </a:r>
            <a:r>
              <a:rPr sz="1300" spc="-55" dirty="0">
                <a:solidFill>
                  <a:srgbClr val="4C4D4F"/>
                </a:solidFill>
                <a:latin typeface="Arial"/>
                <a:cs typeface="Arial"/>
              </a:rPr>
              <a:t>e</a:t>
            </a:r>
            <a:r>
              <a:rPr sz="1300" spc="-50" dirty="0">
                <a:solidFill>
                  <a:srgbClr val="4C4D4F"/>
                </a:solidFill>
                <a:latin typeface="Arial"/>
                <a:cs typeface="Arial"/>
              </a:rPr>
              <a:t>v</a:t>
            </a:r>
            <a:r>
              <a:rPr sz="1300" spc="-30" dirty="0">
                <a:solidFill>
                  <a:srgbClr val="4C4D4F"/>
                </a:solidFill>
                <a:latin typeface="Arial"/>
                <a:cs typeface="Arial"/>
              </a:rPr>
              <a:t>e</a:t>
            </a:r>
            <a:r>
              <a:rPr sz="1300" spc="20" dirty="0">
                <a:solidFill>
                  <a:srgbClr val="4C4D4F"/>
                </a:solidFill>
                <a:latin typeface="Arial"/>
                <a:cs typeface="Arial"/>
              </a:rPr>
              <a:t>r</a:t>
            </a:r>
            <a:r>
              <a:rPr sz="1300" spc="-15" dirty="0">
                <a:solidFill>
                  <a:srgbClr val="4C4D4F"/>
                </a:solidFill>
                <a:latin typeface="Arial"/>
                <a:cs typeface="Arial"/>
              </a:rPr>
              <a:t>y</a:t>
            </a:r>
            <a:r>
              <a:rPr sz="1300" spc="-20"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25" dirty="0">
                <a:solidFill>
                  <a:srgbClr val="4C4D4F"/>
                </a:solidFill>
                <a:latin typeface="Arial"/>
                <a:cs typeface="Arial"/>
              </a:rPr>
              <a:t>t</a:t>
            </a:r>
            <a:r>
              <a:rPr sz="1300" spc="-15" dirty="0">
                <a:solidFill>
                  <a:srgbClr val="4C4D4F"/>
                </a:solidFill>
                <a:latin typeface="Arial"/>
                <a:cs typeface="Arial"/>
              </a:rPr>
              <a:t>,</a:t>
            </a:r>
            <a:r>
              <a:rPr sz="1300" spc="-20" dirty="0">
                <a:solidFill>
                  <a:srgbClr val="4C4D4F"/>
                </a:solidFill>
                <a:latin typeface="Arial"/>
                <a:cs typeface="Arial"/>
              </a:rPr>
              <a:t> </a:t>
            </a:r>
            <a:r>
              <a:rPr sz="1300" spc="-55" dirty="0">
                <a:solidFill>
                  <a:srgbClr val="4C4D4F"/>
                </a:solidFill>
                <a:latin typeface="Arial"/>
                <a:cs typeface="Arial"/>
              </a:rPr>
              <a:t>b</a:t>
            </a:r>
            <a:r>
              <a:rPr sz="1300" spc="-15" dirty="0">
                <a:solidFill>
                  <a:srgbClr val="4C4D4F"/>
                </a:solidFill>
                <a:latin typeface="Arial"/>
                <a:cs typeface="Arial"/>
              </a:rPr>
              <a:t>y</a:t>
            </a:r>
            <a:r>
              <a:rPr sz="1300" spc="-20" dirty="0">
                <a:solidFill>
                  <a:srgbClr val="4C4D4F"/>
                </a:solidFill>
                <a:latin typeface="Arial"/>
                <a:cs typeface="Arial"/>
              </a:rPr>
              <a:t> </a:t>
            </a:r>
            <a:r>
              <a:rPr sz="1300" spc="-25" dirty="0">
                <a:solidFill>
                  <a:srgbClr val="4C4D4F"/>
                </a:solidFill>
                <a:latin typeface="Arial"/>
                <a:cs typeface="Arial"/>
              </a:rPr>
              <a:t>l</a:t>
            </a:r>
            <a:r>
              <a:rPr sz="1300" spc="-55" dirty="0">
                <a:solidFill>
                  <a:srgbClr val="4C4D4F"/>
                </a:solidFill>
                <a:latin typeface="Arial"/>
                <a:cs typeface="Arial"/>
              </a:rPr>
              <a:t>e</a:t>
            </a:r>
            <a:r>
              <a:rPr sz="1300" spc="-50" dirty="0">
                <a:solidFill>
                  <a:srgbClr val="4C4D4F"/>
                </a:solidFill>
                <a:latin typeface="Arial"/>
                <a:cs typeface="Arial"/>
              </a:rPr>
              <a:t>v</a:t>
            </a:r>
            <a:r>
              <a:rPr sz="1300" spc="-30" dirty="0">
                <a:solidFill>
                  <a:srgbClr val="4C4D4F"/>
                </a:solidFill>
                <a:latin typeface="Arial"/>
                <a:cs typeface="Arial"/>
              </a:rPr>
              <a:t>er</a:t>
            </a:r>
            <a:r>
              <a:rPr sz="1300" spc="-35" dirty="0">
                <a:solidFill>
                  <a:srgbClr val="4C4D4F"/>
                </a:solidFill>
                <a:latin typeface="Arial"/>
                <a:cs typeface="Arial"/>
              </a:rPr>
              <a:t>agi</a:t>
            </a:r>
            <a:r>
              <a:rPr sz="1300" spc="-30" dirty="0">
                <a:solidFill>
                  <a:srgbClr val="4C4D4F"/>
                </a:solidFill>
                <a:latin typeface="Arial"/>
                <a:cs typeface="Arial"/>
              </a:rPr>
              <a:t>n</a:t>
            </a:r>
            <a:r>
              <a:rPr sz="1300" spc="-15" dirty="0">
                <a:solidFill>
                  <a:srgbClr val="4C4D4F"/>
                </a:solidFill>
                <a:latin typeface="Arial"/>
                <a:cs typeface="Arial"/>
              </a:rPr>
              <a:t>g</a:t>
            </a:r>
            <a:r>
              <a:rPr sz="1300" spc="-25" dirty="0">
                <a:solidFill>
                  <a:srgbClr val="4C4D4F"/>
                </a:solidFill>
                <a:latin typeface="Arial"/>
                <a:cs typeface="Arial"/>
              </a:rPr>
              <a:t> </a:t>
            </a:r>
            <a:r>
              <a:rPr sz="1300" spc="-3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a:t>
            </a:r>
            <a:r>
              <a:rPr sz="1300" spc="-20" dirty="0">
                <a:solidFill>
                  <a:srgbClr val="4C4D4F"/>
                </a:solidFill>
                <a:latin typeface="Arial"/>
                <a:cs typeface="Arial"/>
              </a:rPr>
              <a:t> </a:t>
            </a:r>
            <a:r>
              <a:rPr sz="1300" spc="-60" dirty="0">
                <a:solidFill>
                  <a:srgbClr val="4C4D4F"/>
                </a:solidFill>
                <a:latin typeface="Arial"/>
                <a:cs typeface="Arial"/>
              </a:rPr>
              <a:t>e</a:t>
            </a:r>
            <a:r>
              <a:rPr sz="1300" spc="-25" dirty="0">
                <a:solidFill>
                  <a:srgbClr val="4C4D4F"/>
                </a:solidFill>
                <a:latin typeface="Arial"/>
                <a:cs typeface="Arial"/>
              </a:rPr>
              <a:t>x</a:t>
            </a:r>
            <a:r>
              <a:rPr sz="1300" spc="-30" dirty="0">
                <a:solidFill>
                  <a:srgbClr val="4C4D4F"/>
                </a:solidFill>
                <a:latin typeface="Arial"/>
                <a:cs typeface="Arial"/>
              </a:rPr>
              <a:t>pe</a:t>
            </a:r>
            <a:r>
              <a:rPr sz="1300" spc="25" dirty="0">
                <a:solidFill>
                  <a:srgbClr val="4C4D4F"/>
                </a:solidFill>
                <a:latin typeface="Arial"/>
                <a:cs typeface="Arial"/>
              </a:rPr>
              <a:t>r</a:t>
            </a:r>
            <a:r>
              <a:rPr sz="1300" spc="-25" dirty="0">
                <a:solidFill>
                  <a:srgbClr val="4C4D4F"/>
                </a:solidFill>
                <a:latin typeface="Arial"/>
                <a:cs typeface="Arial"/>
              </a:rPr>
              <a:t>tis</a:t>
            </a:r>
            <a:r>
              <a:rPr sz="1300" spc="-50" dirty="0">
                <a:solidFill>
                  <a:srgbClr val="4C4D4F"/>
                </a:solidFill>
                <a:latin typeface="Arial"/>
                <a:cs typeface="Arial"/>
              </a:rPr>
              <a:t>e</a:t>
            </a:r>
            <a:r>
              <a:rPr sz="1300" spc="-15" dirty="0">
                <a:solidFill>
                  <a:srgbClr val="4C4D4F"/>
                </a:solidFill>
                <a:latin typeface="Arial"/>
                <a:cs typeface="Arial"/>
              </a:rPr>
              <a:t>,</a:t>
            </a:r>
            <a:r>
              <a:rPr sz="1300" spc="-20" dirty="0">
                <a:solidFill>
                  <a:srgbClr val="4C4D4F"/>
                </a:solidFill>
                <a:latin typeface="Arial"/>
                <a:cs typeface="Arial"/>
              </a:rPr>
              <a:t> </a:t>
            </a:r>
            <a:r>
              <a:rPr sz="1300" spc="-30" dirty="0">
                <a:solidFill>
                  <a:srgbClr val="4C4D4F"/>
                </a:solidFill>
                <a:latin typeface="Arial"/>
                <a:cs typeface="Arial"/>
              </a:rPr>
              <a:t>i</a:t>
            </a:r>
            <a:r>
              <a:rPr sz="1300" spc="-55" dirty="0">
                <a:solidFill>
                  <a:srgbClr val="4C4D4F"/>
                </a:solidFill>
                <a:latin typeface="Arial"/>
                <a:cs typeface="Arial"/>
              </a:rPr>
              <a:t>n</a:t>
            </a:r>
            <a:r>
              <a:rPr sz="1300" spc="-50" dirty="0">
                <a:solidFill>
                  <a:srgbClr val="4C4D4F"/>
                </a:solidFill>
                <a:latin typeface="Arial"/>
                <a:cs typeface="Arial"/>
              </a:rPr>
              <a:t>v</a:t>
            </a:r>
            <a:r>
              <a:rPr sz="1300" spc="-25" dirty="0">
                <a:solidFill>
                  <a:srgbClr val="4C4D4F"/>
                </a:solidFill>
                <a:latin typeface="Arial"/>
                <a:cs typeface="Arial"/>
              </a:rPr>
              <a:t>e</a:t>
            </a:r>
            <a:r>
              <a:rPr sz="1300" spc="-35" dirty="0">
                <a:solidFill>
                  <a:srgbClr val="4C4D4F"/>
                </a:solidFill>
                <a:latin typeface="Arial"/>
                <a:cs typeface="Arial"/>
              </a:rPr>
              <a:t>s</a:t>
            </a:r>
            <a:r>
              <a:rPr sz="1300" spc="-25" dirty="0">
                <a:solidFill>
                  <a:srgbClr val="4C4D4F"/>
                </a:solidFill>
                <a:latin typeface="Arial"/>
                <a:cs typeface="Arial"/>
              </a:rPr>
              <a:t>t</a:t>
            </a:r>
            <a:r>
              <a:rPr sz="1300" spc="-30" dirty="0">
                <a:solidFill>
                  <a:srgbClr val="4C4D4F"/>
                </a:solidFill>
                <a:latin typeface="Arial"/>
                <a:cs typeface="Arial"/>
              </a:rPr>
              <a:t>in</a:t>
            </a:r>
            <a:r>
              <a:rPr sz="1300" spc="-15" dirty="0">
                <a:solidFill>
                  <a:srgbClr val="4C4D4F"/>
                </a:solidFill>
                <a:latin typeface="Arial"/>
                <a:cs typeface="Arial"/>
              </a:rPr>
              <a:t>g</a:t>
            </a:r>
            <a:r>
              <a:rPr sz="1300" spc="-25" dirty="0">
                <a:solidFill>
                  <a:srgbClr val="4C4D4F"/>
                </a:solidFill>
                <a:latin typeface="Arial"/>
                <a:cs typeface="Arial"/>
              </a:rPr>
              <a:t> </a:t>
            </a:r>
            <a:r>
              <a:rPr sz="1300" spc="-30" dirty="0">
                <a:solidFill>
                  <a:srgbClr val="4C4D4F"/>
                </a:solidFill>
                <a:latin typeface="Arial"/>
                <a:cs typeface="Arial"/>
              </a:rPr>
              <a:t>i</a:t>
            </a:r>
            <a:r>
              <a:rPr sz="1300" spc="-15" dirty="0">
                <a:solidFill>
                  <a:srgbClr val="4C4D4F"/>
                </a:solidFill>
                <a:latin typeface="Arial"/>
                <a:cs typeface="Arial"/>
              </a:rPr>
              <a:t>n</a:t>
            </a:r>
            <a:r>
              <a:rPr sz="1300" spc="-25" dirty="0">
                <a:solidFill>
                  <a:srgbClr val="4C4D4F"/>
                </a:solidFill>
                <a:latin typeface="Arial"/>
                <a:cs typeface="Arial"/>
              </a:rPr>
              <a:t> </a:t>
            </a:r>
            <a:r>
              <a:rPr sz="1300" spc="-20" dirty="0">
                <a:solidFill>
                  <a:srgbClr val="4C4D4F"/>
                </a:solidFill>
                <a:latin typeface="Arial"/>
                <a:cs typeface="Arial"/>
              </a:rPr>
              <a:t>c</a:t>
            </a:r>
            <a:r>
              <a:rPr sz="1300" spc="-35" dirty="0">
                <a:solidFill>
                  <a:srgbClr val="4C4D4F"/>
                </a:solidFill>
                <a:latin typeface="Arial"/>
                <a:cs typeface="Arial"/>
              </a:rPr>
              <a:t>u</a:t>
            </a:r>
            <a:r>
              <a:rPr sz="1300" spc="-5" dirty="0">
                <a:solidFill>
                  <a:srgbClr val="4C4D4F"/>
                </a:solidFill>
                <a:latin typeface="Arial"/>
                <a:cs typeface="Arial"/>
              </a:rPr>
              <a:t>t</a:t>
            </a:r>
            <a:r>
              <a:rPr sz="1300" spc="-25" dirty="0">
                <a:solidFill>
                  <a:srgbClr val="4C4D4F"/>
                </a:solidFill>
                <a:latin typeface="Arial"/>
                <a:cs typeface="Arial"/>
              </a:rPr>
              <a:t>t</a:t>
            </a:r>
            <a:r>
              <a:rPr sz="1300" spc="-30" dirty="0">
                <a:solidFill>
                  <a:srgbClr val="4C4D4F"/>
                </a:solidFill>
                <a:latin typeface="Arial"/>
                <a:cs typeface="Arial"/>
              </a:rPr>
              <a:t>in</a:t>
            </a:r>
            <a:r>
              <a:rPr sz="1300" spc="-5" dirty="0">
                <a:solidFill>
                  <a:srgbClr val="4C4D4F"/>
                </a:solidFill>
                <a:latin typeface="Arial"/>
                <a:cs typeface="Arial"/>
              </a:rPr>
              <a:t>g</a:t>
            </a:r>
            <a:r>
              <a:rPr sz="1300" spc="-10" dirty="0">
                <a:solidFill>
                  <a:srgbClr val="4C4D4F"/>
                </a:solidFill>
                <a:latin typeface="Arial"/>
                <a:cs typeface="Arial"/>
              </a:rPr>
              <a:t>- </a:t>
            </a:r>
            <a:r>
              <a:rPr sz="1300" spc="-30" dirty="0">
                <a:solidFill>
                  <a:srgbClr val="4C4D4F"/>
                </a:solidFill>
                <a:latin typeface="Arial"/>
                <a:cs typeface="Arial"/>
              </a:rPr>
              <a:t>edg</a:t>
            </a:r>
            <a:r>
              <a:rPr sz="1300" spc="-15" dirty="0">
                <a:solidFill>
                  <a:srgbClr val="4C4D4F"/>
                </a:solidFill>
                <a:latin typeface="Arial"/>
                <a:cs typeface="Arial"/>
              </a:rPr>
              <a:t>e</a:t>
            </a:r>
            <a:r>
              <a:rPr sz="1300" spc="-25" dirty="0">
                <a:solidFill>
                  <a:srgbClr val="4C4D4F"/>
                </a:solidFill>
                <a:latin typeface="Arial"/>
                <a:cs typeface="Arial"/>
              </a:rPr>
              <a:t> </a:t>
            </a:r>
            <a:r>
              <a:rPr sz="1300" spc="-40" dirty="0">
                <a:solidFill>
                  <a:srgbClr val="4C4D4F"/>
                </a:solidFill>
                <a:latin typeface="Arial"/>
                <a:cs typeface="Arial"/>
              </a:rPr>
              <a:t>t</a:t>
            </a:r>
            <a:r>
              <a:rPr sz="1300" spc="-30" dirty="0">
                <a:solidFill>
                  <a:srgbClr val="4C4D4F"/>
                </a:solidFill>
                <a:latin typeface="Arial"/>
                <a:cs typeface="Arial"/>
              </a:rPr>
              <a:t>e</a:t>
            </a:r>
            <a:r>
              <a:rPr sz="1300" spc="-20" dirty="0">
                <a:solidFill>
                  <a:srgbClr val="4C4D4F"/>
                </a:solidFill>
                <a:latin typeface="Arial"/>
                <a:cs typeface="Arial"/>
              </a:rPr>
              <a:t>c</a:t>
            </a:r>
            <a:r>
              <a:rPr sz="1300" spc="-35" dirty="0">
                <a:solidFill>
                  <a:srgbClr val="4C4D4F"/>
                </a:solidFill>
                <a:latin typeface="Arial"/>
                <a:cs typeface="Arial"/>
              </a:rPr>
              <a:t>h</a:t>
            </a:r>
            <a:r>
              <a:rPr sz="1300" spc="-30" dirty="0">
                <a:solidFill>
                  <a:srgbClr val="4C4D4F"/>
                </a:solidFill>
                <a:latin typeface="Arial"/>
                <a:cs typeface="Arial"/>
              </a:rPr>
              <a:t>n</a:t>
            </a:r>
            <a:r>
              <a:rPr sz="1300" spc="-25" dirty="0">
                <a:solidFill>
                  <a:srgbClr val="4C4D4F"/>
                </a:solidFill>
                <a:latin typeface="Arial"/>
                <a:cs typeface="Arial"/>
              </a:rPr>
              <a:t>olo</a:t>
            </a:r>
            <a:r>
              <a:rPr sz="1300" spc="-30" dirty="0">
                <a:solidFill>
                  <a:srgbClr val="4C4D4F"/>
                </a:solidFill>
                <a:latin typeface="Arial"/>
                <a:cs typeface="Arial"/>
              </a:rPr>
              <a:t>g</a:t>
            </a:r>
            <a:r>
              <a:rPr sz="1300" spc="-110" dirty="0">
                <a:solidFill>
                  <a:srgbClr val="4C4D4F"/>
                </a:solidFill>
                <a:latin typeface="Arial"/>
                <a:cs typeface="Arial"/>
              </a:rPr>
              <a:t>y</a:t>
            </a:r>
            <a:r>
              <a:rPr sz="1300" spc="-15"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a:t>
            </a:r>
            <a:r>
              <a:rPr sz="1300" spc="-35" dirty="0">
                <a:solidFill>
                  <a:srgbClr val="4C4D4F"/>
                </a:solidFill>
                <a:latin typeface="Arial"/>
                <a:cs typeface="Arial"/>
              </a:rPr>
              <a:t>pushi</a:t>
            </a:r>
            <a:r>
              <a:rPr sz="1300" spc="-30" dirty="0">
                <a:solidFill>
                  <a:srgbClr val="4C4D4F"/>
                </a:solidFill>
                <a:latin typeface="Arial"/>
                <a:cs typeface="Arial"/>
              </a:rPr>
              <a:t>n</a:t>
            </a:r>
            <a:r>
              <a:rPr sz="1300" spc="-15" dirty="0">
                <a:solidFill>
                  <a:srgbClr val="4C4D4F"/>
                </a:solidFill>
                <a:latin typeface="Arial"/>
                <a:cs typeface="Arial"/>
              </a:rPr>
              <a:t>g</a:t>
            </a:r>
            <a:r>
              <a:rPr sz="1300" spc="-25" dirty="0">
                <a:solidFill>
                  <a:srgbClr val="4C4D4F"/>
                </a:solidFill>
                <a:latin typeface="Arial"/>
                <a:cs typeface="Arial"/>
              </a:rPr>
              <a:t> t</a:t>
            </a:r>
            <a:r>
              <a:rPr sz="1300" spc="-30" dirty="0">
                <a:solidFill>
                  <a:srgbClr val="4C4D4F"/>
                </a:solidFill>
                <a:latin typeface="Arial"/>
                <a:cs typeface="Arial"/>
              </a:rPr>
              <a:t>h</a:t>
            </a:r>
            <a:r>
              <a:rPr sz="1300" spc="-15" dirty="0">
                <a:solidFill>
                  <a:srgbClr val="4C4D4F"/>
                </a:solidFill>
                <a:latin typeface="Arial"/>
                <a:cs typeface="Arial"/>
              </a:rPr>
              <a:t>e</a:t>
            </a:r>
            <a:r>
              <a:rPr sz="1300" spc="-25" dirty="0">
                <a:solidFill>
                  <a:srgbClr val="4C4D4F"/>
                </a:solidFill>
                <a:latin typeface="Arial"/>
                <a:cs typeface="Arial"/>
              </a:rPr>
              <a:t> b</a:t>
            </a:r>
            <a:r>
              <a:rPr sz="1300" spc="-30" dirty="0">
                <a:solidFill>
                  <a:srgbClr val="4C4D4F"/>
                </a:solidFill>
                <a:latin typeface="Arial"/>
                <a:cs typeface="Arial"/>
              </a:rPr>
              <a:t>o</a:t>
            </a:r>
            <a:r>
              <a:rPr sz="1300" spc="-35" dirty="0">
                <a:solidFill>
                  <a:srgbClr val="4C4D4F"/>
                </a:solidFill>
                <a:latin typeface="Arial"/>
                <a:cs typeface="Arial"/>
              </a:rPr>
              <a:t>u</a:t>
            </a:r>
            <a:r>
              <a:rPr sz="1300" spc="-30" dirty="0">
                <a:solidFill>
                  <a:srgbClr val="4C4D4F"/>
                </a:solidFill>
                <a:latin typeface="Arial"/>
                <a:cs typeface="Arial"/>
              </a:rPr>
              <a:t>n</a:t>
            </a:r>
            <a:r>
              <a:rPr sz="1300" spc="-35" dirty="0">
                <a:solidFill>
                  <a:srgbClr val="4C4D4F"/>
                </a:solidFill>
                <a:latin typeface="Arial"/>
                <a:cs typeface="Arial"/>
              </a:rPr>
              <a:t>da</a:t>
            </a:r>
            <a:r>
              <a:rPr sz="1300" spc="-10" dirty="0">
                <a:solidFill>
                  <a:srgbClr val="4C4D4F"/>
                </a:solidFill>
                <a:latin typeface="Arial"/>
                <a:cs typeface="Arial"/>
              </a:rPr>
              <a:t>r</a:t>
            </a:r>
            <a:r>
              <a:rPr sz="1300" spc="-25" dirty="0">
                <a:solidFill>
                  <a:srgbClr val="4C4D4F"/>
                </a:solidFill>
                <a:latin typeface="Arial"/>
                <a:cs typeface="Arial"/>
              </a:rPr>
              <a:t>ie</a:t>
            </a:r>
            <a:r>
              <a:rPr sz="1300" spc="-15" dirty="0">
                <a:solidFill>
                  <a:srgbClr val="4C4D4F"/>
                </a:solidFill>
                <a:latin typeface="Arial"/>
                <a:cs typeface="Arial"/>
              </a:rPr>
              <a:t>s</a:t>
            </a:r>
            <a:r>
              <a:rPr sz="1300" spc="-20"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30" dirty="0">
                <a:solidFill>
                  <a:srgbClr val="4C4D4F"/>
                </a:solidFill>
                <a:latin typeface="Arial"/>
                <a:cs typeface="Arial"/>
              </a:rPr>
              <a:t>w</a:t>
            </a:r>
            <a:r>
              <a:rPr sz="1300" spc="-35" dirty="0">
                <a:solidFill>
                  <a:srgbClr val="4C4D4F"/>
                </a:solidFill>
                <a:latin typeface="Arial"/>
                <a:cs typeface="Arial"/>
              </a:rPr>
              <a:t>h</a:t>
            </a:r>
            <a:r>
              <a:rPr sz="1300" spc="-40" dirty="0">
                <a:solidFill>
                  <a:srgbClr val="4C4D4F"/>
                </a:solidFill>
                <a:latin typeface="Arial"/>
                <a:cs typeface="Arial"/>
              </a:rPr>
              <a:t>a</a:t>
            </a:r>
            <a:r>
              <a:rPr sz="1300" spc="0" dirty="0">
                <a:solidFill>
                  <a:srgbClr val="4C4D4F"/>
                </a:solidFill>
                <a:latin typeface="Arial"/>
                <a:cs typeface="Arial"/>
              </a:rPr>
              <a:t>t</a:t>
            </a:r>
            <a:r>
              <a:rPr sz="1300" spc="-80" dirty="0">
                <a:solidFill>
                  <a:srgbClr val="4C4D4F"/>
                </a:solidFill>
                <a:latin typeface="Arial"/>
                <a:cs typeface="Arial"/>
              </a:rPr>
              <a:t>’</a:t>
            </a:r>
            <a:r>
              <a:rPr sz="1300" spc="-15" dirty="0">
                <a:solidFill>
                  <a:srgbClr val="4C4D4F"/>
                </a:solidFill>
                <a:latin typeface="Arial"/>
                <a:cs typeface="Arial"/>
              </a:rPr>
              <a:t>s</a:t>
            </a:r>
            <a:r>
              <a:rPr sz="1300" spc="-20" dirty="0">
                <a:solidFill>
                  <a:srgbClr val="4C4D4F"/>
                </a:solidFill>
                <a:latin typeface="Arial"/>
                <a:cs typeface="Arial"/>
              </a:rPr>
              <a:t> </a:t>
            </a:r>
            <a:r>
              <a:rPr sz="1300" spc="-25" dirty="0">
                <a:solidFill>
                  <a:srgbClr val="4C4D4F"/>
                </a:solidFill>
                <a:latin typeface="Arial"/>
                <a:cs typeface="Arial"/>
              </a:rPr>
              <a:t>p</a:t>
            </a:r>
            <a:r>
              <a:rPr sz="1300" spc="-30" dirty="0">
                <a:solidFill>
                  <a:srgbClr val="4C4D4F"/>
                </a:solidFill>
                <a:latin typeface="Arial"/>
                <a:cs typeface="Arial"/>
              </a:rPr>
              <a:t>o</a:t>
            </a:r>
            <a:r>
              <a:rPr sz="1300" spc="-25" dirty="0">
                <a:solidFill>
                  <a:srgbClr val="4C4D4F"/>
                </a:solidFill>
                <a:latin typeface="Arial"/>
                <a:cs typeface="Arial"/>
              </a:rPr>
              <a:t>s</a:t>
            </a:r>
            <a:r>
              <a:rPr sz="1300" spc="-30" dirty="0">
                <a:solidFill>
                  <a:srgbClr val="4C4D4F"/>
                </a:solidFill>
                <a:latin typeface="Arial"/>
                <a:cs typeface="Arial"/>
              </a:rPr>
              <a:t>sibl</a:t>
            </a:r>
            <a:r>
              <a:rPr sz="1300" spc="-50" dirty="0">
                <a:solidFill>
                  <a:srgbClr val="4C4D4F"/>
                </a:solidFill>
                <a:latin typeface="Arial"/>
                <a:cs typeface="Arial"/>
              </a:rPr>
              <a:t>e</a:t>
            </a:r>
            <a:r>
              <a:rPr sz="1300" spc="-15" dirty="0">
                <a:solidFill>
                  <a:srgbClr val="4C4D4F"/>
                </a:solidFill>
                <a:latin typeface="Arial"/>
                <a:cs typeface="Arial"/>
              </a:rPr>
              <a:t>.</a:t>
            </a:r>
            <a:endParaRPr sz="1300">
              <a:latin typeface="Arial"/>
              <a:cs typeface="Arial"/>
            </a:endParaRPr>
          </a:p>
        </p:txBody>
      </p:sp>
      <p:sp>
        <p:nvSpPr>
          <p:cNvPr id="13" name="object 8"/>
          <p:cNvSpPr/>
          <p:nvPr userDrawn="1"/>
        </p:nvSpPr>
        <p:spPr>
          <a:xfrm>
            <a:off x="3200907" y="342900"/>
            <a:ext cx="0" cy="6543675"/>
          </a:xfrm>
          <a:custGeom>
            <a:avLst/>
            <a:gdLst/>
            <a:ahLst/>
            <a:cxnLst/>
            <a:rect l="l" t="t" r="r" b="b"/>
            <a:pathLst>
              <a:path h="6543675">
                <a:moveTo>
                  <a:pt x="0" y="0"/>
                </a:moveTo>
                <a:lnTo>
                  <a:pt x="0" y="6543548"/>
                </a:lnTo>
              </a:path>
            </a:pathLst>
          </a:custGeom>
          <a:ln w="6350">
            <a:solidFill>
              <a:srgbClr val="A5A7AA"/>
            </a:solidFill>
          </a:ln>
        </p:spPr>
        <p:txBody>
          <a:bodyPr wrap="square" lIns="0" tIns="0" rIns="0" bIns="0" rtlCol="0"/>
          <a:lstStyle/>
          <a:p>
            <a:endParaRPr/>
          </a:p>
        </p:txBody>
      </p:sp>
      <p:sp>
        <p:nvSpPr>
          <p:cNvPr id="14" name="object 9"/>
          <p:cNvSpPr txBox="1"/>
          <p:nvPr userDrawn="1"/>
        </p:nvSpPr>
        <p:spPr>
          <a:xfrm>
            <a:off x="499363" y="328501"/>
            <a:ext cx="2350770" cy="212725"/>
          </a:xfrm>
          <a:prstGeom prst="rect">
            <a:avLst/>
          </a:prstGeom>
        </p:spPr>
        <p:txBody>
          <a:bodyPr vert="horz" wrap="square" lIns="0" tIns="0" rIns="0" bIns="0" rtlCol="0">
            <a:spAutoFit/>
          </a:bodyPr>
          <a:lstStyle/>
          <a:p>
            <a:pPr marL="12700">
              <a:lnSpc>
                <a:spcPct val="100000"/>
              </a:lnSpc>
            </a:pPr>
            <a:r>
              <a:rPr sz="1450" b="1" spc="-45" dirty="0">
                <a:solidFill>
                  <a:srgbClr val="006BA6"/>
                </a:solidFill>
                <a:latin typeface="Arial"/>
                <a:cs typeface="Arial"/>
              </a:rPr>
              <a:t>C</a:t>
            </a:r>
            <a:r>
              <a:rPr sz="1450" b="1" spc="-30" dirty="0">
                <a:solidFill>
                  <a:srgbClr val="006BA6"/>
                </a:solidFill>
                <a:latin typeface="Arial"/>
                <a:cs typeface="Arial"/>
              </a:rPr>
              <a:t>an</a:t>
            </a:r>
            <a:r>
              <a:rPr sz="1450" b="1" spc="-20" dirty="0">
                <a:solidFill>
                  <a:srgbClr val="006BA6"/>
                </a:solidFill>
                <a:latin typeface="Arial"/>
                <a:cs typeface="Arial"/>
              </a:rPr>
              <a:t>c</a:t>
            </a:r>
            <a:r>
              <a:rPr sz="1450" b="1" spc="-25" dirty="0">
                <a:solidFill>
                  <a:srgbClr val="006BA6"/>
                </a:solidFill>
                <a:latin typeface="Arial"/>
                <a:cs typeface="Arial"/>
              </a:rPr>
              <a:t>e</a:t>
            </a:r>
            <a:r>
              <a:rPr sz="1450" b="1" spc="-10" dirty="0">
                <a:solidFill>
                  <a:srgbClr val="006BA6"/>
                </a:solidFill>
                <a:latin typeface="Arial"/>
                <a:cs typeface="Arial"/>
              </a:rPr>
              <a:t>r</a:t>
            </a:r>
            <a:r>
              <a:rPr sz="1450" b="1" spc="-35" dirty="0">
                <a:solidFill>
                  <a:srgbClr val="006BA6"/>
                </a:solidFill>
                <a:latin typeface="Arial"/>
                <a:cs typeface="Arial"/>
              </a:rPr>
              <a:t> </a:t>
            </a:r>
            <a:r>
              <a:rPr sz="1450" b="1" spc="-45" dirty="0">
                <a:solidFill>
                  <a:srgbClr val="006BA6"/>
                </a:solidFill>
                <a:latin typeface="Arial"/>
                <a:cs typeface="Arial"/>
              </a:rPr>
              <a:t>C</a:t>
            </a:r>
            <a:r>
              <a:rPr sz="1450" b="1" spc="-25" dirty="0">
                <a:solidFill>
                  <a:srgbClr val="006BA6"/>
                </a:solidFill>
                <a:latin typeface="Arial"/>
                <a:cs typeface="Arial"/>
              </a:rPr>
              <a:t>a</a:t>
            </a:r>
            <a:r>
              <a:rPr sz="1450" b="1" spc="-30" dirty="0">
                <a:solidFill>
                  <a:srgbClr val="006BA6"/>
                </a:solidFill>
                <a:latin typeface="Arial"/>
                <a:cs typeface="Arial"/>
              </a:rPr>
              <a:t>r</a:t>
            </a:r>
            <a:r>
              <a:rPr sz="1450" b="1" spc="-10" dirty="0">
                <a:solidFill>
                  <a:srgbClr val="006BA6"/>
                </a:solidFill>
                <a:latin typeface="Arial"/>
                <a:cs typeface="Arial"/>
              </a:rPr>
              <a:t>e</a:t>
            </a:r>
            <a:r>
              <a:rPr sz="1450" b="1" spc="-30" dirty="0">
                <a:solidFill>
                  <a:srgbClr val="006BA6"/>
                </a:solidFill>
                <a:latin typeface="Arial"/>
                <a:cs typeface="Arial"/>
              </a:rPr>
              <a:t> </a:t>
            </a:r>
            <a:r>
              <a:rPr sz="1450" b="1" spc="-50" dirty="0">
                <a:solidFill>
                  <a:srgbClr val="006BA6"/>
                </a:solidFill>
                <a:latin typeface="Arial"/>
                <a:cs typeface="Arial"/>
              </a:rPr>
              <a:t>A</a:t>
            </a:r>
            <a:r>
              <a:rPr sz="1450" b="1" spc="-30" dirty="0">
                <a:solidFill>
                  <a:srgbClr val="006BA6"/>
                </a:solidFill>
                <a:latin typeface="Arial"/>
                <a:cs typeface="Arial"/>
              </a:rPr>
              <a:t>c</a:t>
            </a:r>
            <a:r>
              <a:rPr sz="1450" b="1" spc="-35" dirty="0">
                <a:solidFill>
                  <a:srgbClr val="006BA6"/>
                </a:solidFill>
                <a:latin typeface="Arial"/>
                <a:cs typeface="Arial"/>
              </a:rPr>
              <a:t>h</a:t>
            </a:r>
            <a:r>
              <a:rPr sz="1450" b="1" spc="-15" dirty="0">
                <a:solidFill>
                  <a:srgbClr val="006BA6"/>
                </a:solidFill>
                <a:latin typeface="Arial"/>
                <a:cs typeface="Arial"/>
              </a:rPr>
              <a:t>i</a:t>
            </a:r>
            <a:r>
              <a:rPr sz="1450" b="1" spc="-55" dirty="0">
                <a:solidFill>
                  <a:srgbClr val="006BA6"/>
                </a:solidFill>
                <a:latin typeface="Arial"/>
                <a:cs typeface="Arial"/>
              </a:rPr>
              <a:t>ev</a:t>
            </a:r>
            <a:r>
              <a:rPr sz="1450" b="1" spc="-25" dirty="0">
                <a:solidFill>
                  <a:srgbClr val="006BA6"/>
                </a:solidFill>
                <a:latin typeface="Arial"/>
                <a:cs typeface="Arial"/>
              </a:rPr>
              <a:t>em</a:t>
            </a:r>
            <a:r>
              <a:rPr sz="1450" b="1" spc="-30" dirty="0">
                <a:solidFill>
                  <a:srgbClr val="006BA6"/>
                </a:solidFill>
                <a:latin typeface="Arial"/>
                <a:cs typeface="Arial"/>
              </a:rPr>
              <a:t>en</a:t>
            </a:r>
            <a:r>
              <a:rPr sz="1450" b="1" spc="-10" dirty="0">
                <a:solidFill>
                  <a:srgbClr val="006BA6"/>
                </a:solidFill>
                <a:latin typeface="Arial"/>
                <a:cs typeface="Arial"/>
              </a:rPr>
              <a:t>ts</a:t>
            </a:r>
            <a:endParaRPr sz="1450">
              <a:latin typeface="Arial"/>
              <a:cs typeface="Arial"/>
            </a:endParaRPr>
          </a:p>
        </p:txBody>
      </p:sp>
      <p:sp>
        <p:nvSpPr>
          <p:cNvPr id="15" name="object 10"/>
          <p:cNvSpPr txBox="1"/>
          <p:nvPr userDrawn="1"/>
        </p:nvSpPr>
        <p:spPr>
          <a:xfrm>
            <a:off x="499363" y="720283"/>
            <a:ext cx="2362200" cy="153888"/>
          </a:xfrm>
          <a:prstGeom prst="rect">
            <a:avLst/>
          </a:prstGeom>
        </p:spPr>
        <p:txBody>
          <a:bodyPr vert="horz" wrap="square" lIns="0" tIns="0" rIns="0" bIns="0" rtlCol="0">
            <a:spAutoFit/>
          </a:bodyPr>
          <a:lstStyle/>
          <a:p>
            <a:pPr marL="12700">
              <a:lnSpc>
                <a:spcPct val="100000"/>
              </a:lnSpc>
              <a:tabLst>
                <a:tab pos="2279650" algn="l"/>
              </a:tabLst>
            </a:pPr>
            <a:r>
              <a:rPr sz="1000" spc="-15" dirty="0">
                <a:solidFill>
                  <a:srgbClr val="4C4D4F"/>
                </a:solidFill>
                <a:latin typeface="Arial"/>
                <a:cs typeface="Arial"/>
              </a:rPr>
              <a:t>I</a:t>
            </a:r>
            <a:r>
              <a:rPr sz="1000" spc="-30" dirty="0">
                <a:solidFill>
                  <a:srgbClr val="4C4D4F"/>
                </a:solidFill>
                <a:latin typeface="Arial"/>
                <a:cs typeface="Arial"/>
              </a:rPr>
              <a:t>n</a:t>
            </a:r>
            <a:r>
              <a:rPr sz="1000" spc="-20" dirty="0">
                <a:solidFill>
                  <a:srgbClr val="4C4D4F"/>
                </a:solidFill>
                <a:latin typeface="Arial"/>
                <a:cs typeface="Arial"/>
              </a:rPr>
              <a:t>t</a:t>
            </a:r>
            <a:r>
              <a:rPr sz="1000" spc="-15" dirty="0">
                <a:solidFill>
                  <a:srgbClr val="4C4D4F"/>
                </a:solidFill>
                <a:latin typeface="Arial"/>
                <a:cs typeface="Arial"/>
              </a:rPr>
              <a:t>e</a:t>
            </a:r>
            <a:r>
              <a:rPr sz="1000" spc="-20" dirty="0">
                <a:solidFill>
                  <a:srgbClr val="4C4D4F"/>
                </a:solidFill>
                <a:latin typeface="Arial"/>
                <a:cs typeface="Arial"/>
              </a:rPr>
              <a:t>g</a:t>
            </a:r>
            <a:r>
              <a:rPr sz="1000" spc="-10" dirty="0">
                <a:solidFill>
                  <a:srgbClr val="4C4D4F"/>
                </a:solidFill>
                <a:latin typeface="Arial"/>
                <a:cs typeface="Arial"/>
              </a:rPr>
              <a:t>r</a:t>
            </a:r>
            <a:r>
              <a:rPr sz="1000" spc="-25" dirty="0">
                <a:solidFill>
                  <a:srgbClr val="4C4D4F"/>
                </a:solidFill>
                <a:latin typeface="Arial"/>
                <a:cs typeface="Arial"/>
              </a:rPr>
              <a:t>a</a:t>
            </a:r>
            <a:r>
              <a:rPr sz="1000" spc="-20" dirty="0">
                <a:solidFill>
                  <a:srgbClr val="4C4D4F"/>
                </a:solidFill>
                <a:latin typeface="Arial"/>
                <a:cs typeface="Arial"/>
              </a:rPr>
              <a:t>t</a:t>
            </a:r>
            <a:r>
              <a:rPr sz="1000" spc="-15" dirty="0">
                <a:solidFill>
                  <a:srgbClr val="4C4D4F"/>
                </a:solidFill>
                <a:latin typeface="Arial"/>
                <a:cs typeface="Arial"/>
              </a:rPr>
              <a:t>ed</a:t>
            </a:r>
            <a:r>
              <a:rPr sz="1000" spc="-20" dirty="0">
                <a:solidFill>
                  <a:srgbClr val="4C4D4F"/>
                </a:solidFill>
                <a:latin typeface="Arial"/>
                <a:cs typeface="Arial"/>
              </a:rPr>
              <a:t> </a:t>
            </a:r>
            <a:r>
              <a:rPr sz="1000" spc="-10" dirty="0">
                <a:solidFill>
                  <a:srgbClr val="4C4D4F"/>
                </a:solidFill>
                <a:latin typeface="Arial"/>
                <a:cs typeface="Arial"/>
              </a:rPr>
              <a:t>A</a:t>
            </a:r>
            <a:r>
              <a:rPr sz="1000" spc="-15" dirty="0">
                <a:solidFill>
                  <a:srgbClr val="4C4D4F"/>
                </a:solidFill>
                <a:latin typeface="Arial"/>
                <a:cs typeface="Arial"/>
              </a:rPr>
              <a:t>ppro</a:t>
            </a:r>
            <a:r>
              <a:rPr sz="1000" spc="-25" dirty="0">
                <a:solidFill>
                  <a:srgbClr val="4C4D4F"/>
                </a:solidFill>
                <a:latin typeface="Arial"/>
                <a:cs typeface="Arial"/>
              </a:rPr>
              <a:t>a</a:t>
            </a:r>
            <a:r>
              <a:rPr sz="1000" spc="-5" dirty="0">
                <a:solidFill>
                  <a:srgbClr val="4C4D4F"/>
                </a:solidFill>
                <a:latin typeface="Arial"/>
                <a:cs typeface="Arial"/>
              </a:rPr>
              <a:t>c</a:t>
            </a:r>
            <a:r>
              <a:rPr sz="1000" spc="-15" dirty="0">
                <a:solidFill>
                  <a:srgbClr val="4C4D4F"/>
                </a:solidFill>
                <a:latin typeface="Arial"/>
                <a:cs typeface="Arial"/>
              </a:rPr>
              <a:t>h</a:t>
            </a:r>
            <a:r>
              <a:rPr sz="1000" spc="-20" dirty="0">
                <a:solidFill>
                  <a:srgbClr val="4C4D4F"/>
                </a:solidFill>
                <a:latin typeface="Arial"/>
                <a:cs typeface="Arial"/>
              </a:rPr>
              <a:t> t</a:t>
            </a:r>
            <a:r>
              <a:rPr sz="1000" spc="-15" dirty="0">
                <a:solidFill>
                  <a:srgbClr val="4C4D4F"/>
                </a:solidFill>
                <a:latin typeface="Arial"/>
                <a:cs typeface="Arial"/>
              </a:rPr>
              <a:t>o</a:t>
            </a:r>
            <a:r>
              <a:rPr sz="1000" spc="-20" dirty="0">
                <a:solidFill>
                  <a:srgbClr val="4C4D4F"/>
                </a:solidFill>
                <a:latin typeface="Arial"/>
                <a:cs typeface="Arial"/>
              </a:rPr>
              <a:t> Can</a:t>
            </a:r>
            <a:r>
              <a:rPr sz="1000" dirty="0">
                <a:solidFill>
                  <a:srgbClr val="4C4D4F"/>
                </a:solidFill>
                <a:latin typeface="Arial"/>
                <a:cs typeface="Arial"/>
              </a:rPr>
              <a:t>c</a:t>
            </a:r>
            <a:r>
              <a:rPr sz="1000" spc="-20" dirty="0">
                <a:solidFill>
                  <a:srgbClr val="4C4D4F"/>
                </a:solidFill>
                <a:latin typeface="Arial"/>
                <a:cs typeface="Arial"/>
              </a:rPr>
              <a:t>e</a:t>
            </a:r>
            <a:r>
              <a:rPr sz="1000" spc="-10" dirty="0">
                <a:solidFill>
                  <a:srgbClr val="4C4D4F"/>
                </a:solidFill>
                <a:latin typeface="Arial"/>
                <a:cs typeface="Arial"/>
              </a:rPr>
              <a:t>r</a:t>
            </a:r>
            <a:r>
              <a:rPr sz="1000" spc="-20" dirty="0">
                <a:solidFill>
                  <a:srgbClr val="4C4D4F"/>
                </a:solidFill>
                <a:latin typeface="Arial"/>
                <a:cs typeface="Arial"/>
              </a:rPr>
              <a:t> Car</a:t>
            </a:r>
            <a:r>
              <a:rPr sz="1000" spc="-15" dirty="0">
                <a:solidFill>
                  <a:srgbClr val="4C4D4F"/>
                </a:solidFill>
                <a:latin typeface="Arial"/>
                <a:cs typeface="Arial"/>
              </a:rPr>
              <a:t>e</a:t>
            </a:r>
            <a:r>
              <a:rPr lang="en-US" sz="1000" spc="-10" dirty="0">
                <a:solidFill>
                  <a:srgbClr val="4C4D4F"/>
                </a:solidFill>
                <a:latin typeface="Arial"/>
                <a:cs typeface="Arial"/>
              </a:rPr>
              <a:t>……..</a:t>
            </a:r>
            <a:r>
              <a:rPr sz="1000" spc="-15" dirty="0">
                <a:solidFill>
                  <a:srgbClr val="4C4D4F"/>
                </a:solidFill>
                <a:latin typeface="Arial"/>
                <a:cs typeface="Arial"/>
              </a:rPr>
              <a:t>5</a:t>
            </a:r>
            <a:endParaRPr sz="1000" dirty="0">
              <a:latin typeface="Arial"/>
              <a:cs typeface="Arial"/>
            </a:endParaRPr>
          </a:p>
        </p:txBody>
      </p:sp>
      <p:sp>
        <p:nvSpPr>
          <p:cNvPr id="16" name="object 11"/>
          <p:cNvSpPr txBox="1"/>
          <p:nvPr userDrawn="1"/>
        </p:nvSpPr>
        <p:spPr>
          <a:xfrm>
            <a:off x="499363" y="1120333"/>
            <a:ext cx="2362200" cy="152400"/>
          </a:xfrm>
          <a:prstGeom prst="rect">
            <a:avLst/>
          </a:prstGeom>
        </p:spPr>
        <p:txBody>
          <a:bodyPr vert="horz" wrap="square" lIns="0" tIns="0" rIns="0" bIns="0" rtlCol="0">
            <a:spAutoFit/>
          </a:bodyPr>
          <a:lstStyle/>
          <a:p>
            <a:pPr marL="12700">
              <a:lnSpc>
                <a:spcPct val="100000"/>
              </a:lnSpc>
              <a:tabLst>
                <a:tab pos="2279650" algn="l"/>
              </a:tabLst>
            </a:pPr>
            <a:r>
              <a:rPr sz="1000" spc="-10" dirty="0">
                <a:solidFill>
                  <a:srgbClr val="4C4D4F"/>
                </a:solidFill>
                <a:latin typeface="Arial"/>
                <a:cs typeface="Arial"/>
              </a:rPr>
              <a:t>C</a:t>
            </a:r>
            <a:r>
              <a:rPr sz="1000" spc="-20" dirty="0">
                <a:solidFill>
                  <a:srgbClr val="4C4D4F"/>
                </a:solidFill>
                <a:latin typeface="Arial"/>
                <a:cs typeface="Arial"/>
              </a:rPr>
              <a:t>ommi</a:t>
            </a:r>
            <a:r>
              <a:rPr sz="1000" spc="-10" dirty="0">
                <a:solidFill>
                  <a:srgbClr val="4C4D4F"/>
                </a:solidFill>
                <a:latin typeface="Arial"/>
                <a:cs typeface="Arial"/>
              </a:rPr>
              <a:t>s</a:t>
            </a:r>
            <a:r>
              <a:rPr sz="1000" spc="-15" dirty="0">
                <a:solidFill>
                  <a:srgbClr val="4C4D4F"/>
                </a:solidFill>
                <a:latin typeface="Arial"/>
                <a:cs typeface="Arial"/>
              </a:rPr>
              <a:t>s</a:t>
            </a:r>
            <a:r>
              <a:rPr sz="1000" spc="-5" dirty="0">
                <a:solidFill>
                  <a:srgbClr val="4C4D4F"/>
                </a:solidFill>
                <a:latin typeface="Arial"/>
                <a:cs typeface="Arial"/>
              </a:rPr>
              <a:t>i</a:t>
            </a:r>
            <a:r>
              <a:rPr sz="1000" spc="-20" dirty="0">
                <a:solidFill>
                  <a:srgbClr val="4C4D4F"/>
                </a:solidFill>
                <a:latin typeface="Arial"/>
                <a:cs typeface="Arial"/>
              </a:rPr>
              <a:t>o</a:t>
            </a:r>
            <a:r>
              <a:rPr sz="1000" spc="-15" dirty="0">
                <a:solidFill>
                  <a:srgbClr val="4C4D4F"/>
                </a:solidFill>
                <a:latin typeface="Arial"/>
                <a:cs typeface="Arial"/>
              </a:rPr>
              <a:t>n</a:t>
            </a:r>
            <a:r>
              <a:rPr sz="1000" spc="-20" dirty="0">
                <a:solidFill>
                  <a:srgbClr val="4C4D4F"/>
                </a:solidFill>
                <a:latin typeface="Arial"/>
                <a:cs typeface="Arial"/>
              </a:rPr>
              <a:t> o</a:t>
            </a:r>
            <a:r>
              <a:rPr sz="1000" spc="-15" dirty="0">
                <a:solidFill>
                  <a:srgbClr val="4C4D4F"/>
                </a:solidFill>
                <a:latin typeface="Arial"/>
                <a:cs typeface="Arial"/>
              </a:rPr>
              <a:t>n</a:t>
            </a:r>
            <a:r>
              <a:rPr sz="1000" spc="-20" dirty="0">
                <a:solidFill>
                  <a:srgbClr val="4C4D4F"/>
                </a:solidFill>
                <a:latin typeface="Arial"/>
                <a:cs typeface="Arial"/>
              </a:rPr>
              <a:t> Can</a:t>
            </a:r>
            <a:r>
              <a:rPr sz="1000" dirty="0">
                <a:solidFill>
                  <a:srgbClr val="4C4D4F"/>
                </a:solidFill>
                <a:latin typeface="Arial"/>
                <a:cs typeface="Arial"/>
              </a:rPr>
              <a:t>c</a:t>
            </a:r>
            <a:r>
              <a:rPr sz="1000" spc="-20" dirty="0">
                <a:solidFill>
                  <a:srgbClr val="4C4D4F"/>
                </a:solidFill>
                <a:latin typeface="Arial"/>
                <a:cs typeface="Arial"/>
              </a:rPr>
              <a:t>e</a:t>
            </a:r>
            <a:r>
              <a:rPr sz="1000" spc="-10" dirty="0">
                <a:solidFill>
                  <a:srgbClr val="4C4D4F"/>
                </a:solidFill>
                <a:latin typeface="Arial"/>
                <a:cs typeface="Arial"/>
              </a:rPr>
              <a:t>r</a:t>
            </a:r>
            <a:r>
              <a:rPr sz="1000" spc="-20" dirty="0">
                <a:solidFill>
                  <a:srgbClr val="4C4D4F"/>
                </a:solidFill>
                <a:latin typeface="Arial"/>
                <a:cs typeface="Arial"/>
              </a:rPr>
              <a:t> </a:t>
            </a:r>
            <a:r>
              <a:rPr sz="1000" spc="-30" dirty="0">
                <a:solidFill>
                  <a:srgbClr val="4C4D4F"/>
                </a:solidFill>
                <a:latin typeface="Arial"/>
                <a:cs typeface="Arial"/>
              </a:rPr>
              <a:t>A</a:t>
            </a:r>
            <a:r>
              <a:rPr sz="1000" dirty="0">
                <a:solidFill>
                  <a:srgbClr val="4C4D4F"/>
                </a:solidFill>
                <a:latin typeface="Arial"/>
                <a:cs typeface="Arial"/>
              </a:rPr>
              <a:t>c</a:t>
            </a:r>
            <a:r>
              <a:rPr sz="1000" spc="-5" dirty="0">
                <a:solidFill>
                  <a:srgbClr val="4C4D4F"/>
                </a:solidFill>
                <a:latin typeface="Arial"/>
                <a:cs typeface="Arial"/>
              </a:rPr>
              <a:t>c</a:t>
            </a:r>
            <a:r>
              <a:rPr sz="1000" spc="-15" dirty="0">
                <a:solidFill>
                  <a:srgbClr val="4C4D4F"/>
                </a:solidFill>
                <a:latin typeface="Arial"/>
                <a:cs typeface="Arial"/>
              </a:rPr>
              <a:t>re</a:t>
            </a:r>
            <a:r>
              <a:rPr sz="1000" spc="-25" dirty="0">
                <a:solidFill>
                  <a:srgbClr val="4C4D4F"/>
                </a:solidFill>
                <a:latin typeface="Arial"/>
                <a:cs typeface="Arial"/>
              </a:rPr>
              <a:t>d</a:t>
            </a:r>
            <a:r>
              <a:rPr sz="1000" spc="-10" dirty="0">
                <a:solidFill>
                  <a:srgbClr val="4C4D4F"/>
                </a:solidFill>
                <a:latin typeface="Arial"/>
                <a:cs typeface="Arial"/>
              </a:rPr>
              <a:t>i</a:t>
            </a:r>
            <a:r>
              <a:rPr sz="1000" spc="-5" dirty="0">
                <a:solidFill>
                  <a:srgbClr val="4C4D4F"/>
                </a:solidFill>
                <a:latin typeface="Arial"/>
                <a:cs typeface="Arial"/>
              </a:rPr>
              <a:t>t</a:t>
            </a:r>
            <a:r>
              <a:rPr sz="1000" spc="-25" dirty="0">
                <a:solidFill>
                  <a:srgbClr val="4C4D4F"/>
                </a:solidFill>
                <a:latin typeface="Arial"/>
                <a:cs typeface="Arial"/>
              </a:rPr>
              <a:t>a</a:t>
            </a:r>
            <a:r>
              <a:rPr sz="1000" spc="-10" dirty="0">
                <a:solidFill>
                  <a:srgbClr val="4C4D4F"/>
                </a:solidFill>
                <a:latin typeface="Arial"/>
                <a:cs typeface="Arial"/>
              </a:rPr>
              <a:t>t</a:t>
            </a:r>
            <a:r>
              <a:rPr sz="1000" spc="-5" dirty="0">
                <a:solidFill>
                  <a:srgbClr val="4C4D4F"/>
                </a:solidFill>
                <a:latin typeface="Arial"/>
                <a:cs typeface="Arial"/>
              </a:rPr>
              <a:t>i</a:t>
            </a:r>
            <a:r>
              <a:rPr sz="1000" spc="-20" dirty="0">
                <a:solidFill>
                  <a:srgbClr val="4C4D4F"/>
                </a:solidFill>
                <a:latin typeface="Arial"/>
                <a:cs typeface="Arial"/>
              </a:rPr>
              <a:t>on</a:t>
            </a:r>
            <a:r>
              <a:rPr sz="1000" spc="-10" dirty="0">
                <a:solidFill>
                  <a:srgbClr val="4C4D4F"/>
                </a:solidFill>
                <a:latin typeface="Arial"/>
                <a:cs typeface="Arial"/>
              </a:rPr>
              <a:t> </a:t>
            </a:r>
            <a:r>
              <a:rPr lang="en-US" sz="1000" dirty="0">
                <a:solidFill>
                  <a:srgbClr val="4C4D4F"/>
                </a:solidFill>
                <a:latin typeface="Arial"/>
                <a:cs typeface="Arial"/>
              </a:rPr>
              <a:t>…...</a:t>
            </a:r>
            <a:r>
              <a:rPr sz="1000" spc="-15" dirty="0">
                <a:solidFill>
                  <a:srgbClr val="4C4D4F"/>
                </a:solidFill>
                <a:latin typeface="Arial"/>
                <a:cs typeface="Arial"/>
              </a:rPr>
              <a:t>7</a:t>
            </a:r>
            <a:endParaRPr sz="1000" dirty="0">
              <a:latin typeface="Arial"/>
              <a:cs typeface="Arial"/>
            </a:endParaRPr>
          </a:p>
        </p:txBody>
      </p:sp>
      <p:sp>
        <p:nvSpPr>
          <p:cNvPr id="17" name="object 12"/>
          <p:cNvSpPr txBox="1"/>
          <p:nvPr userDrawn="1"/>
        </p:nvSpPr>
        <p:spPr>
          <a:xfrm>
            <a:off x="499363" y="1520383"/>
            <a:ext cx="2362200" cy="461665"/>
          </a:xfrm>
          <a:prstGeom prst="rect">
            <a:avLst/>
          </a:prstGeom>
        </p:spPr>
        <p:txBody>
          <a:bodyPr vert="horz" wrap="square" lIns="0" tIns="0" rIns="0" bIns="0" rtlCol="0">
            <a:spAutoFit/>
          </a:bodyPr>
          <a:lstStyle/>
          <a:p>
            <a:pPr marL="12700" marR="5080">
              <a:lnSpc>
                <a:spcPct val="150000"/>
              </a:lnSpc>
            </a:pPr>
            <a:r>
              <a:rPr sz="1000" spc="-20" dirty="0">
                <a:solidFill>
                  <a:srgbClr val="4C4D4F"/>
                </a:solidFill>
                <a:latin typeface="Arial"/>
                <a:cs typeface="Arial"/>
              </a:rPr>
              <a:t>K</a:t>
            </a:r>
            <a:r>
              <a:rPr sz="1000" spc="-25" dirty="0">
                <a:solidFill>
                  <a:srgbClr val="4C4D4F"/>
                </a:solidFill>
                <a:latin typeface="Arial"/>
                <a:cs typeface="Arial"/>
              </a:rPr>
              <a:t>a</a:t>
            </a:r>
            <a:r>
              <a:rPr sz="1000" spc="-15" dirty="0">
                <a:solidFill>
                  <a:srgbClr val="4C4D4F"/>
                </a:solidFill>
                <a:latin typeface="Arial"/>
                <a:cs typeface="Arial"/>
              </a:rPr>
              <a:t>ise</a:t>
            </a:r>
            <a:r>
              <a:rPr sz="1000" spc="-10" dirty="0">
                <a:solidFill>
                  <a:srgbClr val="4C4D4F"/>
                </a:solidFill>
                <a:latin typeface="Arial"/>
                <a:cs typeface="Arial"/>
              </a:rPr>
              <a:t>r</a:t>
            </a:r>
            <a:r>
              <a:rPr sz="1000" spc="-20" dirty="0">
                <a:solidFill>
                  <a:srgbClr val="4C4D4F"/>
                </a:solidFill>
                <a:latin typeface="Arial"/>
                <a:cs typeface="Arial"/>
              </a:rPr>
              <a:t> </a:t>
            </a:r>
            <a:r>
              <a:rPr sz="1000" spc="-40" dirty="0">
                <a:solidFill>
                  <a:srgbClr val="4C4D4F"/>
                </a:solidFill>
                <a:latin typeface="Arial"/>
                <a:cs typeface="Arial"/>
              </a:rPr>
              <a:t>P</a:t>
            </a:r>
            <a:r>
              <a:rPr sz="1000" spc="-20" dirty="0">
                <a:solidFill>
                  <a:srgbClr val="4C4D4F"/>
                </a:solidFill>
                <a:latin typeface="Arial"/>
                <a:cs typeface="Arial"/>
              </a:rPr>
              <a:t>e</a:t>
            </a:r>
            <a:r>
              <a:rPr sz="1000" dirty="0">
                <a:solidFill>
                  <a:srgbClr val="4C4D4F"/>
                </a:solidFill>
                <a:latin typeface="Arial"/>
                <a:cs typeface="Arial"/>
              </a:rPr>
              <a:t>r</a:t>
            </a:r>
            <a:r>
              <a:rPr sz="1000" spc="-20" dirty="0">
                <a:solidFill>
                  <a:srgbClr val="4C4D4F"/>
                </a:solidFill>
                <a:latin typeface="Arial"/>
                <a:cs typeface="Arial"/>
              </a:rPr>
              <a:t>mane</a:t>
            </a:r>
            <a:r>
              <a:rPr sz="1000" spc="-30" dirty="0">
                <a:solidFill>
                  <a:srgbClr val="4C4D4F"/>
                </a:solidFill>
                <a:latin typeface="Arial"/>
                <a:cs typeface="Arial"/>
              </a:rPr>
              <a:t>n</a:t>
            </a:r>
            <a:r>
              <a:rPr sz="1000" spc="-20" dirty="0">
                <a:solidFill>
                  <a:srgbClr val="4C4D4F"/>
                </a:solidFill>
                <a:latin typeface="Arial"/>
                <a:cs typeface="Arial"/>
              </a:rPr>
              <a:t>t</a:t>
            </a:r>
            <a:r>
              <a:rPr sz="1000" spc="-40" dirty="0">
                <a:solidFill>
                  <a:srgbClr val="4C4D4F"/>
                </a:solidFill>
                <a:latin typeface="Arial"/>
                <a:cs typeface="Arial"/>
              </a:rPr>
              <a:t>e</a:t>
            </a:r>
            <a:r>
              <a:rPr sz="1000" spc="-50" dirty="0">
                <a:solidFill>
                  <a:srgbClr val="4C4D4F"/>
                </a:solidFill>
                <a:latin typeface="Arial"/>
                <a:cs typeface="Arial"/>
              </a:rPr>
              <a:t>’</a:t>
            </a:r>
            <a:r>
              <a:rPr sz="1000" spc="-10" dirty="0">
                <a:solidFill>
                  <a:srgbClr val="4C4D4F"/>
                </a:solidFill>
                <a:latin typeface="Arial"/>
                <a:cs typeface="Arial"/>
              </a:rPr>
              <a:t>s</a:t>
            </a:r>
            <a:r>
              <a:rPr sz="1000" spc="-20" dirty="0">
                <a:solidFill>
                  <a:srgbClr val="4C4D4F"/>
                </a:solidFill>
                <a:latin typeface="Arial"/>
                <a:cs typeface="Arial"/>
              </a:rPr>
              <a:t> Can</a:t>
            </a:r>
            <a:r>
              <a:rPr sz="1000" dirty="0">
                <a:solidFill>
                  <a:srgbClr val="4C4D4F"/>
                </a:solidFill>
                <a:latin typeface="Arial"/>
                <a:cs typeface="Arial"/>
              </a:rPr>
              <a:t>c</a:t>
            </a:r>
            <a:r>
              <a:rPr sz="1000" spc="-20" dirty="0">
                <a:solidFill>
                  <a:srgbClr val="4C4D4F"/>
                </a:solidFill>
                <a:latin typeface="Arial"/>
                <a:cs typeface="Arial"/>
              </a:rPr>
              <a:t>e</a:t>
            </a:r>
            <a:r>
              <a:rPr sz="1000" spc="-10" dirty="0">
                <a:solidFill>
                  <a:srgbClr val="4C4D4F"/>
                </a:solidFill>
                <a:latin typeface="Arial"/>
                <a:cs typeface="Arial"/>
              </a:rPr>
              <a:t>r</a:t>
            </a:r>
            <a:r>
              <a:rPr sz="1000" spc="-20" dirty="0">
                <a:solidFill>
                  <a:srgbClr val="4C4D4F"/>
                </a:solidFill>
                <a:latin typeface="Arial"/>
                <a:cs typeface="Arial"/>
              </a:rPr>
              <a:t> </a:t>
            </a:r>
            <a:r>
              <a:rPr sz="1000" spc="-30" dirty="0">
                <a:solidFill>
                  <a:srgbClr val="4C4D4F"/>
                </a:solidFill>
                <a:latin typeface="Arial"/>
                <a:cs typeface="Arial"/>
              </a:rPr>
              <a:t>R</a:t>
            </a:r>
            <a:r>
              <a:rPr sz="1000" spc="-15" dirty="0">
                <a:solidFill>
                  <a:srgbClr val="4C4D4F"/>
                </a:solidFill>
                <a:latin typeface="Arial"/>
                <a:cs typeface="Arial"/>
              </a:rPr>
              <a:t>esear</a:t>
            </a:r>
            <a:r>
              <a:rPr sz="1000" spc="-5" dirty="0">
                <a:solidFill>
                  <a:srgbClr val="4C4D4F"/>
                </a:solidFill>
                <a:latin typeface="Arial"/>
                <a:cs typeface="Arial"/>
              </a:rPr>
              <a:t>c</a:t>
            </a:r>
            <a:r>
              <a:rPr sz="1000" spc="-15" dirty="0">
                <a:solidFill>
                  <a:srgbClr val="4C4D4F"/>
                </a:solidFill>
                <a:latin typeface="Arial"/>
                <a:cs typeface="Arial"/>
              </a:rPr>
              <a:t>h</a:t>
            </a:r>
            <a:r>
              <a:rPr sz="1000" spc="-10" dirty="0">
                <a:solidFill>
                  <a:srgbClr val="4C4D4F"/>
                </a:solidFill>
                <a:latin typeface="Arial"/>
                <a:cs typeface="Arial"/>
              </a:rPr>
              <a:t> </a:t>
            </a:r>
            <a:r>
              <a:rPr sz="1000" spc="-35" dirty="0">
                <a:solidFill>
                  <a:srgbClr val="4C4D4F"/>
                </a:solidFill>
                <a:latin typeface="Arial"/>
                <a:cs typeface="Arial"/>
              </a:rPr>
              <a:t>Pav</a:t>
            </a:r>
            <a:r>
              <a:rPr sz="1000" spc="-15" dirty="0">
                <a:solidFill>
                  <a:srgbClr val="4C4D4F"/>
                </a:solidFill>
                <a:latin typeface="Arial"/>
                <a:cs typeface="Arial"/>
              </a:rPr>
              <a:t>es</a:t>
            </a:r>
            <a:r>
              <a:rPr sz="1000" spc="-20" dirty="0">
                <a:solidFill>
                  <a:srgbClr val="4C4D4F"/>
                </a:solidFill>
                <a:latin typeface="Arial"/>
                <a:cs typeface="Arial"/>
              </a:rPr>
              <a:t> </a:t>
            </a:r>
            <a:r>
              <a:rPr sz="1000" spc="-10" dirty="0">
                <a:solidFill>
                  <a:srgbClr val="4C4D4F"/>
                </a:solidFill>
                <a:latin typeface="Arial"/>
                <a:cs typeface="Arial"/>
              </a:rPr>
              <a:t>t</a:t>
            </a:r>
            <a:r>
              <a:rPr sz="1000" spc="-20" dirty="0">
                <a:solidFill>
                  <a:srgbClr val="4C4D4F"/>
                </a:solidFill>
                <a:latin typeface="Arial"/>
                <a:cs typeface="Arial"/>
              </a:rPr>
              <a:t>h</a:t>
            </a:r>
            <a:r>
              <a:rPr sz="1000" spc="-15" dirty="0">
                <a:solidFill>
                  <a:srgbClr val="4C4D4F"/>
                </a:solidFill>
                <a:latin typeface="Arial"/>
                <a:cs typeface="Arial"/>
              </a:rPr>
              <a:t>e</a:t>
            </a:r>
            <a:r>
              <a:rPr sz="1000" spc="-20" dirty="0">
                <a:solidFill>
                  <a:srgbClr val="4C4D4F"/>
                </a:solidFill>
                <a:latin typeface="Arial"/>
                <a:cs typeface="Arial"/>
              </a:rPr>
              <a:t> </a:t>
            </a:r>
            <a:r>
              <a:rPr sz="1000" spc="-55" dirty="0">
                <a:solidFill>
                  <a:srgbClr val="4C4D4F"/>
                </a:solidFill>
                <a:latin typeface="Arial"/>
                <a:cs typeface="Arial"/>
              </a:rPr>
              <a:t>W</a:t>
            </a:r>
            <a:r>
              <a:rPr sz="1000" spc="-40" dirty="0">
                <a:solidFill>
                  <a:srgbClr val="4C4D4F"/>
                </a:solidFill>
                <a:latin typeface="Arial"/>
                <a:cs typeface="Arial"/>
              </a:rPr>
              <a:t>a</a:t>
            </a:r>
            <a:r>
              <a:rPr sz="1000" spc="-10" dirty="0">
                <a:solidFill>
                  <a:srgbClr val="4C4D4F"/>
                </a:solidFill>
                <a:latin typeface="Arial"/>
                <a:cs typeface="Arial"/>
              </a:rPr>
              <a:t>y</a:t>
            </a:r>
            <a:r>
              <a:rPr sz="1000" spc="-20" dirty="0">
                <a:solidFill>
                  <a:srgbClr val="4C4D4F"/>
                </a:solidFill>
                <a:latin typeface="Arial"/>
                <a:cs typeface="Arial"/>
              </a:rPr>
              <a:t> </a:t>
            </a:r>
            <a:r>
              <a:rPr sz="1000" spc="-15" dirty="0">
                <a:solidFill>
                  <a:srgbClr val="4C4D4F"/>
                </a:solidFill>
                <a:latin typeface="Arial"/>
                <a:cs typeface="Arial"/>
              </a:rPr>
              <a:t>f</a:t>
            </a:r>
            <a:r>
              <a:rPr sz="1000" spc="-10" dirty="0">
                <a:solidFill>
                  <a:srgbClr val="4C4D4F"/>
                </a:solidFill>
                <a:latin typeface="Arial"/>
                <a:cs typeface="Arial"/>
              </a:rPr>
              <a:t>or</a:t>
            </a:r>
            <a:r>
              <a:rPr sz="1000" spc="-20" dirty="0">
                <a:solidFill>
                  <a:srgbClr val="4C4D4F"/>
                </a:solidFill>
                <a:latin typeface="Arial"/>
                <a:cs typeface="Arial"/>
              </a:rPr>
              <a:t> </a:t>
            </a:r>
            <a:r>
              <a:rPr sz="1000" spc="-15" dirty="0">
                <a:solidFill>
                  <a:srgbClr val="4C4D4F"/>
                </a:solidFill>
                <a:latin typeface="Arial"/>
                <a:cs typeface="Arial"/>
              </a:rPr>
              <a:t>I</a:t>
            </a:r>
            <a:r>
              <a:rPr sz="1000" spc="-20" dirty="0">
                <a:solidFill>
                  <a:srgbClr val="4C4D4F"/>
                </a:solidFill>
                <a:latin typeface="Arial"/>
                <a:cs typeface="Arial"/>
              </a:rPr>
              <a:t>mpr</a:t>
            </a:r>
            <a:r>
              <a:rPr sz="1000" spc="-35" dirty="0">
                <a:solidFill>
                  <a:srgbClr val="4C4D4F"/>
                </a:solidFill>
                <a:latin typeface="Arial"/>
                <a:cs typeface="Arial"/>
              </a:rPr>
              <a:t>ov</a:t>
            </a:r>
            <a:r>
              <a:rPr sz="1000" spc="-15" dirty="0">
                <a:solidFill>
                  <a:srgbClr val="4C4D4F"/>
                </a:solidFill>
                <a:latin typeface="Arial"/>
                <a:cs typeface="Arial"/>
              </a:rPr>
              <a:t>ed</a:t>
            </a:r>
            <a:r>
              <a:rPr sz="1000" spc="-20" dirty="0">
                <a:solidFill>
                  <a:srgbClr val="4C4D4F"/>
                </a:solidFill>
                <a:latin typeface="Arial"/>
                <a:cs typeface="Arial"/>
              </a:rPr>
              <a:t> O</a:t>
            </a:r>
            <a:r>
              <a:rPr sz="1000" spc="-25" dirty="0">
                <a:solidFill>
                  <a:srgbClr val="4C4D4F"/>
                </a:solidFill>
                <a:latin typeface="Arial"/>
                <a:cs typeface="Arial"/>
              </a:rPr>
              <a:t>ut</a:t>
            </a:r>
            <a:r>
              <a:rPr sz="1000" dirty="0">
                <a:solidFill>
                  <a:srgbClr val="4C4D4F"/>
                </a:solidFill>
                <a:latin typeface="Arial"/>
                <a:cs typeface="Arial"/>
              </a:rPr>
              <a:t>c</a:t>
            </a:r>
            <a:r>
              <a:rPr sz="1000" spc="-15" dirty="0">
                <a:solidFill>
                  <a:srgbClr val="4C4D4F"/>
                </a:solidFill>
                <a:latin typeface="Arial"/>
                <a:cs typeface="Arial"/>
              </a:rPr>
              <a:t>o</a:t>
            </a:r>
            <a:r>
              <a:rPr sz="1000" spc="-25" dirty="0">
                <a:solidFill>
                  <a:srgbClr val="4C4D4F"/>
                </a:solidFill>
                <a:latin typeface="Arial"/>
                <a:cs typeface="Arial"/>
              </a:rPr>
              <a:t>m</a:t>
            </a:r>
            <a:r>
              <a:rPr sz="1000" spc="-15" dirty="0">
                <a:solidFill>
                  <a:srgbClr val="4C4D4F"/>
                </a:solidFill>
                <a:latin typeface="Arial"/>
                <a:cs typeface="Arial"/>
              </a:rPr>
              <a:t>es</a:t>
            </a:r>
            <a:r>
              <a:rPr lang="en-US" sz="1000" spc="-85" dirty="0">
                <a:solidFill>
                  <a:srgbClr val="4C4D4F"/>
                </a:solidFill>
                <a:latin typeface="Arial"/>
                <a:cs typeface="Arial"/>
              </a:rPr>
              <a:t>…..</a:t>
            </a:r>
            <a:r>
              <a:rPr sz="1000" spc="-15" dirty="0">
                <a:solidFill>
                  <a:srgbClr val="4C4D4F"/>
                </a:solidFill>
                <a:latin typeface="Arial"/>
                <a:cs typeface="Arial"/>
              </a:rPr>
              <a:t>9</a:t>
            </a:r>
            <a:endParaRPr sz="1000" dirty="0">
              <a:latin typeface="Arial"/>
              <a:cs typeface="Arial"/>
            </a:endParaRPr>
          </a:p>
        </p:txBody>
      </p:sp>
      <p:sp>
        <p:nvSpPr>
          <p:cNvPr id="18" name="object 13"/>
          <p:cNvSpPr txBox="1"/>
          <p:nvPr userDrawn="1"/>
        </p:nvSpPr>
        <p:spPr>
          <a:xfrm>
            <a:off x="499363" y="2149033"/>
            <a:ext cx="2358390" cy="152400"/>
          </a:xfrm>
          <a:prstGeom prst="rect">
            <a:avLst/>
          </a:prstGeom>
        </p:spPr>
        <p:txBody>
          <a:bodyPr vert="horz" wrap="square" lIns="0" tIns="0" rIns="0" bIns="0" rtlCol="0">
            <a:spAutoFit/>
          </a:bodyPr>
          <a:lstStyle/>
          <a:p>
            <a:pPr marL="12700">
              <a:lnSpc>
                <a:spcPct val="100000"/>
              </a:lnSpc>
              <a:tabLst>
                <a:tab pos="2214880" algn="l"/>
              </a:tabLst>
            </a:pPr>
            <a:r>
              <a:rPr sz="1000" spc="-105" dirty="0">
                <a:solidFill>
                  <a:srgbClr val="4C4D4F"/>
                </a:solidFill>
                <a:latin typeface="Arial"/>
                <a:cs typeface="Arial"/>
              </a:rPr>
              <a:t>T</a:t>
            </a:r>
            <a:r>
              <a:rPr sz="1000" spc="-15" dirty="0">
                <a:solidFill>
                  <a:srgbClr val="4C4D4F"/>
                </a:solidFill>
                <a:latin typeface="Arial"/>
                <a:cs typeface="Arial"/>
              </a:rPr>
              <a:t>ren</a:t>
            </a:r>
            <a:r>
              <a:rPr sz="1000" spc="-25" dirty="0">
                <a:solidFill>
                  <a:srgbClr val="4C4D4F"/>
                </a:solidFill>
                <a:latin typeface="Arial"/>
                <a:cs typeface="Arial"/>
              </a:rPr>
              <a:t>d</a:t>
            </a:r>
            <a:r>
              <a:rPr sz="1000" spc="-10" dirty="0">
                <a:solidFill>
                  <a:srgbClr val="4C4D4F"/>
                </a:solidFill>
                <a:latin typeface="Arial"/>
                <a:cs typeface="Arial"/>
              </a:rPr>
              <a:t>s</a:t>
            </a:r>
            <a:r>
              <a:rPr sz="1000" spc="-20" dirty="0">
                <a:solidFill>
                  <a:srgbClr val="4C4D4F"/>
                </a:solidFill>
                <a:latin typeface="Arial"/>
                <a:cs typeface="Arial"/>
              </a:rPr>
              <a:t> </a:t>
            </a:r>
            <a:r>
              <a:rPr sz="1000" spc="-10" dirty="0">
                <a:solidFill>
                  <a:srgbClr val="4C4D4F"/>
                </a:solidFill>
                <a:latin typeface="Arial"/>
                <a:cs typeface="Arial"/>
              </a:rPr>
              <a:t>i</a:t>
            </a:r>
            <a:r>
              <a:rPr sz="1000" spc="-15" dirty="0">
                <a:solidFill>
                  <a:srgbClr val="4C4D4F"/>
                </a:solidFill>
                <a:latin typeface="Arial"/>
                <a:cs typeface="Arial"/>
              </a:rPr>
              <a:t>n</a:t>
            </a:r>
            <a:r>
              <a:rPr sz="1000" spc="-20" dirty="0">
                <a:solidFill>
                  <a:srgbClr val="4C4D4F"/>
                </a:solidFill>
                <a:latin typeface="Arial"/>
                <a:cs typeface="Arial"/>
              </a:rPr>
              <a:t> Can</a:t>
            </a:r>
            <a:r>
              <a:rPr sz="1000" dirty="0">
                <a:solidFill>
                  <a:srgbClr val="4C4D4F"/>
                </a:solidFill>
                <a:latin typeface="Arial"/>
                <a:cs typeface="Arial"/>
              </a:rPr>
              <a:t>c</a:t>
            </a:r>
            <a:r>
              <a:rPr sz="1000" spc="-20" dirty="0">
                <a:solidFill>
                  <a:srgbClr val="4C4D4F"/>
                </a:solidFill>
                <a:latin typeface="Arial"/>
                <a:cs typeface="Arial"/>
              </a:rPr>
              <a:t>e</a:t>
            </a:r>
            <a:r>
              <a:rPr sz="1000" spc="-10" dirty="0">
                <a:solidFill>
                  <a:srgbClr val="4C4D4F"/>
                </a:solidFill>
                <a:latin typeface="Arial"/>
                <a:cs typeface="Arial"/>
              </a:rPr>
              <a:t>r</a:t>
            </a:r>
            <a:r>
              <a:rPr sz="1000" spc="-20" dirty="0">
                <a:solidFill>
                  <a:srgbClr val="4C4D4F"/>
                </a:solidFill>
                <a:latin typeface="Arial"/>
                <a:cs typeface="Arial"/>
              </a:rPr>
              <a:t> </a:t>
            </a:r>
            <a:r>
              <a:rPr sz="1000" spc="-15" dirty="0">
                <a:solidFill>
                  <a:srgbClr val="4C4D4F"/>
                </a:solidFill>
                <a:latin typeface="Arial"/>
                <a:cs typeface="Arial"/>
              </a:rPr>
              <a:t>Diagnosi</a:t>
            </a:r>
            <a:r>
              <a:rPr sz="1000" spc="-10" dirty="0">
                <a:solidFill>
                  <a:srgbClr val="4C4D4F"/>
                </a:solidFill>
                <a:latin typeface="Arial"/>
                <a:cs typeface="Arial"/>
              </a:rPr>
              <a:t>s</a:t>
            </a:r>
            <a:r>
              <a:rPr lang="en-US" sz="1000" spc="-10" dirty="0">
                <a:solidFill>
                  <a:srgbClr val="4C4D4F"/>
                </a:solidFill>
                <a:latin typeface="Arial"/>
                <a:cs typeface="Arial"/>
              </a:rPr>
              <a:t>……………..</a:t>
            </a:r>
            <a:r>
              <a:rPr sz="1000" spc="-50" dirty="0">
                <a:solidFill>
                  <a:srgbClr val="4C4D4F"/>
                </a:solidFill>
                <a:latin typeface="Arial"/>
                <a:cs typeface="Arial"/>
              </a:rPr>
              <a:t>10</a:t>
            </a:r>
            <a:endParaRPr sz="1000" dirty="0">
              <a:latin typeface="Arial"/>
              <a:cs typeface="Arial"/>
            </a:endParaRPr>
          </a:p>
        </p:txBody>
      </p:sp>
      <p:sp>
        <p:nvSpPr>
          <p:cNvPr id="19" name="object 14"/>
          <p:cNvSpPr txBox="1"/>
          <p:nvPr userDrawn="1"/>
        </p:nvSpPr>
        <p:spPr>
          <a:xfrm>
            <a:off x="499363" y="2549083"/>
            <a:ext cx="2356485" cy="153888"/>
          </a:xfrm>
          <a:prstGeom prst="rect">
            <a:avLst/>
          </a:prstGeom>
        </p:spPr>
        <p:txBody>
          <a:bodyPr vert="horz" wrap="square" lIns="0" tIns="0" rIns="0" bIns="0" rtlCol="0">
            <a:spAutoFit/>
          </a:bodyPr>
          <a:lstStyle/>
          <a:p>
            <a:pPr marL="12700">
              <a:lnSpc>
                <a:spcPct val="100000"/>
              </a:lnSpc>
              <a:tabLst>
                <a:tab pos="2216785" algn="l"/>
              </a:tabLst>
            </a:pPr>
            <a:r>
              <a:rPr sz="1000" spc="-10" dirty="0">
                <a:solidFill>
                  <a:srgbClr val="4C4D4F"/>
                </a:solidFill>
                <a:latin typeface="Arial"/>
                <a:cs typeface="Arial"/>
              </a:rPr>
              <a:t>A</a:t>
            </a:r>
            <a:r>
              <a:rPr sz="1000" spc="-20" dirty="0">
                <a:solidFill>
                  <a:srgbClr val="4C4D4F"/>
                </a:solidFill>
                <a:latin typeface="Arial"/>
                <a:cs typeface="Arial"/>
              </a:rPr>
              <a:t>p</a:t>
            </a:r>
            <a:r>
              <a:rPr sz="1000" spc="-15" dirty="0">
                <a:solidFill>
                  <a:srgbClr val="4C4D4F"/>
                </a:solidFill>
                <a:latin typeface="Arial"/>
                <a:cs typeface="Arial"/>
              </a:rPr>
              <a:t>p</a:t>
            </a:r>
            <a:r>
              <a:rPr sz="1000" spc="-20" dirty="0">
                <a:solidFill>
                  <a:srgbClr val="4C4D4F"/>
                </a:solidFill>
                <a:latin typeface="Arial"/>
                <a:cs typeface="Arial"/>
              </a:rPr>
              <a:t>en</a:t>
            </a:r>
            <a:r>
              <a:rPr sz="1000" spc="-25" dirty="0">
                <a:solidFill>
                  <a:srgbClr val="4C4D4F"/>
                </a:solidFill>
                <a:latin typeface="Arial"/>
                <a:cs typeface="Arial"/>
              </a:rPr>
              <a:t>d</a:t>
            </a:r>
            <a:r>
              <a:rPr sz="1000" spc="-10" dirty="0">
                <a:solidFill>
                  <a:srgbClr val="4C4D4F"/>
                </a:solidFill>
                <a:latin typeface="Arial"/>
                <a:cs typeface="Arial"/>
              </a:rPr>
              <a:t>ix</a:t>
            </a:r>
            <a:r>
              <a:rPr lang="en-US" sz="1000" spc="-10" dirty="0">
                <a:solidFill>
                  <a:srgbClr val="4C4D4F"/>
                </a:solidFill>
                <a:latin typeface="Arial"/>
                <a:cs typeface="Arial"/>
              </a:rPr>
              <a:t>…………………………………..</a:t>
            </a:r>
            <a:r>
              <a:rPr sz="1000" spc="-65" dirty="0">
                <a:solidFill>
                  <a:srgbClr val="4C4D4F"/>
                </a:solidFill>
                <a:latin typeface="Arial"/>
                <a:cs typeface="Arial"/>
              </a:rPr>
              <a:t>12</a:t>
            </a:r>
            <a:endParaRPr sz="1000" dirty="0">
              <a:latin typeface="Arial"/>
              <a:cs typeface="Arial"/>
            </a:endParaRPr>
          </a:p>
        </p:txBody>
      </p:sp>
    </p:spTree>
    <p:extLst>
      <p:ext uri="{BB962C8B-B14F-4D97-AF65-F5344CB8AC3E}">
        <p14:creationId xmlns:p14="http://schemas.microsoft.com/office/powerpoint/2010/main" val="37321530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txBox="1"/>
          <p:nvPr userDrawn="1"/>
        </p:nvSpPr>
        <p:spPr>
          <a:xfrm>
            <a:off x="0" y="0"/>
            <a:ext cx="10058400" cy="7772400"/>
          </a:xfrm>
          <a:prstGeom prst="rect">
            <a:avLst/>
          </a:prstGeom>
        </p:spPr>
        <p:txBody>
          <a:bodyPr vert="horz" wrap="square" lIns="0" tIns="0" rIns="0" bIns="0" rtlCol="0">
            <a:spAutoFit/>
          </a:bodyPr>
          <a:lstStyle/>
          <a:p>
            <a:pPr algn="ctr">
              <a:lnSpc>
                <a:spcPct val="100000"/>
              </a:lnSpc>
            </a:pPr>
            <a:r>
              <a:rPr sz="1200" spc="-15" dirty="0">
                <a:solidFill>
                  <a:srgbClr val="231F20"/>
                </a:solidFill>
                <a:latin typeface="Arial"/>
                <a:cs typeface="Arial"/>
              </a:rPr>
              <a:t>4</a:t>
            </a:r>
            <a:endParaRPr sz="1200">
              <a:latin typeface="Arial"/>
              <a:cs typeface="Arial"/>
            </a:endParaRPr>
          </a:p>
        </p:txBody>
      </p:sp>
      <p:sp>
        <p:nvSpPr>
          <p:cNvPr id="8" name="object 3"/>
          <p:cNvSpPr/>
          <p:nvPr userDrawn="1"/>
        </p:nvSpPr>
        <p:spPr>
          <a:xfrm>
            <a:off x="0" y="0"/>
            <a:ext cx="10058400" cy="7772400"/>
          </a:xfrm>
          <a:prstGeom prst="rect">
            <a:avLst/>
          </a:prstGeom>
          <a:blipFill>
            <a:blip r:embed="rId13" cstate="print"/>
            <a:stretch>
              <a:fillRect/>
            </a:stretch>
          </a:blipFill>
        </p:spPr>
        <p:txBody>
          <a:bodyPr wrap="square" lIns="0" tIns="0" rIns="0" bIns="0" rtlCol="0"/>
          <a:lstStyle/>
          <a:p>
            <a:endParaRPr/>
          </a:p>
        </p:txBody>
      </p:sp>
      <p:sp>
        <p:nvSpPr>
          <p:cNvPr id="9" name="object 4"/>
          <p:cNvSpPr/>
          <p:nvPr userDrawn="1"/>
        </p:nvSpPr>
        <p:spPr>
          <a:xfrm>
            <a:off x="0" y="5148071"/>
            <a:ext cx="10058400" cy="1964055"/>
          </a:xfrm>
          <a:custGeom>
            <a:avLst/>
            <a:gdLst/>
            <a:ahLst/>
            <a:cxnLst/>
            <a:rect l="l" t="t" r="r" b="b"/>
            <a:pathLst>
              <a:path w="10058400" h="1964054">
                <a:moveTo>
                  <a:pt x="0" y="0"/>
                </a:moveTo>
                <a:lnTo>
                  <a:pt x="0" y="1963927"/>
                </a:lnTo>
                <a:lnTo>
                  <a:pt x="10058400" y="1963927"/>
                </a:lnTo>
                <a:lnTo>
                  <a:pt x="10058400" y="0"/>
                </a:lnTo>
                <a:lnTo>
                  <a:pt x="0" y="0"/>
                </a:lnTo>
                <a:close/>
              </a:path>
            </a:pathLst>
          </a:custGeom>
          <a:solidFill>
            <a:srgbClr val="FFFFFF"/>
          </a:solidFill>
        </p:spPr>
        <p:txBody>
          <a:bodyPr wrap="square" lIns="0" tIns="0" rIns="0" bIns="0" rtlCol="0"/>
          <a:lstStyle/>
          <a:p>
            <a:endParaRPr/>
          </a:p>
        </p:txBody>
      </p:sp>
      <p:sp>
        <p:nvSpPr>
          <p:cNvPr id="10" name="object 5"/>
          <p:cNvSpPr txBox="1"/>
          <p:nvPr userDrawn="1"/>
        </p:nvSpPr>
        <p:spPr>
          <a:xfrm>
            <a:off x="620268" y="5478735"/>
            <a:ext cx="8526780" cy="1062355"/>
          </a:xfrm>
          <a:prstGeom prst="rect">
            <a:avLst/>
          </a:prstGeom>
        </p:spPr>
        <p:txBody>
          <a:bodyPr vert="horz" wrap="square" lIns="0" tIns="0" rIns="0" bIns="0" rtlCol="0">
            <a:spAutoFit/>
          </a:bodyPr>
          <a:lstStyle/>
          <a:p>
            <a:pPr marL="12700">
              <a:lnSpc>
                <a:spcPct val="100000"/>
              </a:lnSpc>
            </a:pPr>
            <a:r>
              <a:rPr sz="1900" b="1" spc="-60" dirty="0">
                <a:solidFill>
                  <a:srgbClr val="006BA6"/>
                </a:solidFill>
                <a:latin typeface="Arial"/>
                <a:cs typeface="Arial"/>
              </a:rPr>
              <a:t>C</a:t>
            </a:r>
            <a:r>
              <a:rPr sz="1900" b="1" spc="-50" dirty="0">
                <a:solidFill>
                  <a:srgbClr val="006BA6"/>
                </a:solidFill>
                <a:latin typeface="Arial"/>
                <a:cs typeface="Arial"/>
              </a:rPr>
              <a:t>an</a:t>
            </a:r>
            <a:r>
              <a:rPr sz="1900" b="1" spc="-30" dirty="0">
                <a:solidFill>
                  <a:srgbClr val="006BA6"/>
                </a:solidFill>
                <a:latin typeface="Arial"/>
                <a:cs typeface="Arial"/>
              </a:rPr>
              <a:t>c</a:t>
            </a:r>
            <a:r>
              <a:rPr sz="1900" b="1" spc="-40" dirty="0">
                <a:solidFill>
                  <a:srgbClr val="006BA6"/>
                </a:solidFill>
                <a:latin typeface="Arial"/>
                <a:cs typeface="Arial"/>
              </a:rPr>
              <a:t>e</a:t>
            </a:r>
            <a:r>
              <a:rPr sz="1900" b="1" spc="-15" dirty="0">
                <a:solidFill>
                  <a:srgbClr val="006BA6"/>
                </a:solidFill>
                <a:latin typeface="Arial"/>
                <a:cs typeface="Arial"/>
              </a:rPr>
              <a:t>r</a:t>
            </a:r>
            <a:r>
              <a:rPr sz="1900" b="1" spc="-30" dirty="0">
                <a:solidFill>
                  <a:srgbClr val="006BA6"/>
                </a:solidFill>
                <a:latin typeface="Arial"/>
                <a:cs typeface="Arial"/>
              </a:rPr>
              <a:t> </a:t>
            </a:r>
            <a:r>
              <a:rPr sz="1900" b="1" spc="-60" dirty="0">
                <a:solidFill>
                  <a:srgbClr val="006BA6"/>
                </a:solidFill>
                <a:latin typeface="Arial"/>
                <a:cs typeface="Arial"/>
              </a:rPr>
              <a:t>C</a:t>
            </a:r>
            <a:r>
              <a:rPr sz="1900" b="1" spc="-35" dirty="0">
                <a:solidFill>
                  <a:srgbClr val="006BA6"/>
                </a:solidFill>
                <a:latin typeface="Arial"/>
                <a:cs typeface="Arial"/>
              </a:rPr>
              <a:t>a</a:t>
            </a:r>
            <a:r>
              <a:rPr sz="1900" b="1" spc="-30" dirty="0">
                <a:solidFill>
                  <a:srgbClr val="006BA6"/>
                </a:solidFill>
                <a:latin typeface="Arial"/>
                <a:cs typeface="Arial"/>
              </a:rPr>
              <a:t>r</a:t>
            </a:r>
            <a:r>
              <a:rPr sz="1900" b="1" spc="-25" dirty="0">
                <a:solidFill>
                  <a:srgbClr val="006BA6"/>
                </a:solidFill>
                <a:latin typeface="Arial"/>
                <a:cs typeface="Arial"/>
              </a:rPr>
              <a:t>e</a:t>
            </a:r>
            <a:r>
              <a:rPr sz="1900" b="1" spc="-30" dirty="0">
                <a:solidFill>
                  <a:srgbClr val="006BA6"/>
                </a:solidFill>
                <a:latin typeface="Arial"/>
                <a:cs typeface="Arial"/>
              </a:rPr>
              <a:t> </a:t>
            </a:r>
            <a:r>
              <a:rPr sz="1900" b="1" spc="-70" dirty="0">
                <a:solidFill>
                  <a:srgbClr val="006BA6"/>
                </a:solidFill>
                <a:latin typeface="Arial"/>
                <a:cs typeface="Arial"/>
              </a:rPr>
              <a:t>A</a:t>
            </a:r>
            <a:r>
              <a:rPr sz="1900" b="1" spc="-50" dirty="0">
                <a:solidFill>
                  <a:srgbClr val="006BA6"/>
                </a:solidFill>
                <a:latin typeface="Arial"/>
                <a:cs typeface="Arial"/>
              </a:rPr>
              <a:t>c</a:t>
            </a:r>
            <a:r>
              <a:rPr sz="1900" b="1" spc="-55" dirty="0">
                <a:solidFill>
                  <a:srgbClr val="006BA6"/>
                </a:solidFill>
                <a:latin typeface="Arial"/>
                <a:cs typeface="Arial"/>
              </a:rPr>
              <a:t>h</a:t>
            </a:r>
            <a:r>
              <a:rPr sz="1900" b="1" spc="-25" dirty="0">
                <a:solidFill>
                  <a:srgbClr val="006BA6"/>
                </a:solidFill>
                <a:latin typeface="Arial"/>
                <a:cs typeface="Arial"/>
              </a:rPr>
              <a:t>i</a:t>
            </a:r>
            <a:r>
              <a:rPr sz="1900" b="1" spc="-80" dirty="0">
                <a:solidFill>
                  <a:srgbClr val="006BA6"/>
                </a:solidFill>
                <a:latin typeface="Arial"/>
                <a:cs typeface="Arial"/>
              </a:rPr>
              <a:t>e</a:t>
            </a:r>
            <a:r>
              <a:rPr sz="1900" b="1" spc="-75" dirty="0">
                <a:solidFill>
                  <a:srgbClr val="006BA6"/>
                </a:solidFill>
                <a:latin typeface="Arial"/>
                <a:cs typeface="Arial"/>
              </a:rPr>
              <a:t>v</a:t>
            </a:r>
            <a:r>
              <a:rPr sz="1900" b="1" spc="-40" dirty="0">
                <a:solidFill>
                  <a:srgbClr val="006BA6"/>
                </a:solidFill>
                <a:latin typeface="Arial"/>
                <a:cs typeface="Arial"/>
              </a:rPr>
              <a:t>em</a:t>
            </a:r>
            <a:r>
              <a:rPr sz="1900" b="1" spc="-45" dirty="0">
                <a:solidFill>
                  <a:srgbClr val="006BA6"/>
                </a:solidFill>
                <a:latin typeface="Arial"/>
                <a:cs typeface="Arial"/>
              </a:rPr>
              <a:t>e</a:t>
            </a:r>
            <a:r>
              <a:rPr sz="1900" b="1" spc="-55" dirty="0">
                <a:solidFill>
                  <a:srgbClr val="006BA6"/>
                </a:solidFill>
                <a:latin typeface="Arial"/>
                <a:cs typeface="Arial"/>
              </a:rPr>
              <a:t>n</a:t>
            </a:r>
            <a:r>
              <a:rPr sz="1900" b="1" spc="-10" dirty="0">
                <a:solidFill>
                  <a:srgbClr val="006BA6"/>
                </a:solidFill>
                <a:latin typeface="Arial"/>
                <a:cs typeface="Arial"/>
              </a:rPr>
              <a:t>t</a:t>
            </a:r>
            <a:r>
              <a:rPr sz="1900" b="1" spc="-25" dirty="0">
                <a:solidFill>
                  <a:srgbClr val="006BA6"/>
                </a:solidFill>
                <a:latin typeface="Arial"/>
                <a:cs typeface="Arial"/>
              </a:rPr>
              <a:t>s</a:t>
            </a:r>
            <a:endParaRPr sz="1900">
              <a:latin typeface="Arial"/>
              <a:cs typeface="Arial"/>
            </a:endParaRPr>
          </a:p>
          <a:p>
            <a:pPr marL="12700" marR="5080">
              <a:lnSpc>
                <a:spcPct val="132400"/>
              </a:lnSpc>
              <a:spcBef>
                <a:spcPts val="860"/>
              </a:spcBef>
            </a:pPr>
            <a:r>
              <a:rPr sz="1700" spc="-45" dirty="0">
                <a:solidFill>
                  <a:srgbClr val="006BA6"/>
                </a:solidFill>
                <a:latin typeface="Arial"/>
                <a:cs typeface="Arial"/>
              </a:rPr>
              <a:t>Can</a:t>
            </a:r>
            <a:r>
              <a:rPr sz="1700" spc="-15" dirty="0">
                <a:solidFill>
                  <a:srgbClr val="006BA6"/>
                </a:solidFill>
                <a:latin typeface="Arial"/>
                <a:cs typeface="Arial"/>
              </a:rPr>
              <a:t>c</a:t>
            </a:r>
            <a:r>
              <a:rPr sz="1700" spc="-40" dirty="0">
                <a:solidFill>
                  <a:srgbClr val="006BA6"/>
                </a:solidFill>
                <a:latin typeface="Arial"/>
                <a:cs typeface="Arial"/>
              </a:rPr>
              <a:t>e</a:t>
            </a:r>
            <a:r>
              <a:rPr sz="1700" spc="-15" dirty="0">
                <a:solidFill>
                  <a:srgbClr val="006BA6"/>
                </a:solidFill>
                <a:latin typeface="Arial"/>
                <a:cs typeface="Arial"/>
              </a:rPr>
              <a:t>r</a:t>
            </a:r>
            <a:r>
              <a:rPr sz="1700" spc="-30" dirty="0">
                <a:solidFill>
                  <a:srgbClr val="006BA6"/>
                </a:solidFill>
                <a:latin typeface="Arial"/>
                <a:cs typeface="Arial"/>
              </a:rPr>
              <a:t> </a:t>
            </a:r>
            <a:r>
              <a:rPr sz="1700" spc="-15" dirty="0">
                <a:solidFill>
                  <a:srgbClr val="006BA6"/>
                </a:solidFill>
                <a:latin typeface="Arial"/>
                <a:cs typeface="Arial"/>
              </a:rPr>
              <a:t>c</a:t>
            </a:r>
            <a:r>
              <a:rPr sz="1700" spc="-45" dirty="0">
                <a:solidFill>
                  <a:srgbClr val="006BA6"/>
                </a:solidFill>
                <a:latin typeface="Arial"/>
                <a:cs typeface="Arial"/>
              </a:rPr>
              <a:t>ar</a:t>
            </a:r>
            <a:r>
              <a:rPr sz="1700" spc="-20" dirty="0">
                <a:solidFill>
                  <a:srgbClr val="006BA6"/>
                </a:solidFill>
                <a:latin typeface="Arial"/>
                <a:cs typeface="Arial"/>
              </a:rPr>
              <a:t>e</a:t>
            </a:r>
            <a:r>
              <a:rPr sz="1700" spc="-30" dirty="0">
                <a:solidFill>
                  <a:srgbClr val="006BA6"/>
                </a:solidFill>
                <a:latin typeface="Arial"/>
                <a:cs typeface="Arial"/>
              </a:rPr>
              <a:t> i</a:t>
            </a:r>
            <a:r>
              <a:rPr sz="1700" spc="-20" dirty="0">
                <a:solidFill>
                  <a:srgbClr val="006BA6"/>
                </a:solidFill>
                <a:latin typeface="Arial"/>
                <a:cs typeface="Arial"/>
              </a:rPr>
              <a:t>s</a:t>
            </a:r>
            <a:r>
              <a:rPr sz="1700" spc="-30" dirty="0">
                <a:solidFill>
                  <a:srgbClr val="006BA6"/>
                </a:solidFill>
                <a:latin typeface="Arial"/>
                <a:cs typeface="Arial"/>
              </a:rPr>
              <a:t> </a:t>
            </a:r>
            <a:r>
              <a:rPr sz="1700" spc="-15" dirty="0">
                <a:solidFill>
                  <a:srgbClr val="006BA6"/>
                </a:solidFill>
                <a:latin typeface="Arial"/>
                <a:cs typeface="Arial"/>
              </a:rPr>
              <a:t>c</a:t>
            </a:r>
            <a:r>
              <a:rPr sz="1700" spc="-40" dirty="0">
                <a:solidFill>
                  <a:srgbClr val="006BA6"/>
                </a:solidFill>
                <a:latin typeface="Arial"/>
                <a:cs typeface="Arial"/>
              </a:rPr>
              <a:t>o</a:t>
            </a:r>
            <a:r>
              <a:rPr sz="1700" spc="-55" dirty="0">
                <a:solidFill>
                  <a:srgbClr val="006BA6"/>
                </a:solidFill>
                <a:latin typeface="Arial"/>
                <a:cs typeface="Arial"/>
              </a:rPr>
              <a:t>m</a:t>
            </a:r>
            <a:r>
              <a:rPr sz="1700" spc="-35" dirty="0">
                <a:solidFill>
                  <a:srgbClr val="006BA6"/>
                </a:solidFill>
                <a:latin typeface="Arial"/>
                <a:cs typeface="Arial"/>
              </a:rPr>
              <a:t>pl</a:t>
            </a:r>
            <a:r>
              <a:rPr sz="1700" spc="-80" dirty="0">
                <a:solidFill>
                  <a:srgbClr val="006BA6"/>
                </a:solidFill>
                <a:latin typeface="Arial"/>
                <a:cs typeface="Arial"/>
              </a:rPr>
              <a:t>e</a:t>
            </a:r>
            <a:r>
              <a:rPr sz="1700" spc="-45" dirty="0">
                <a:solidFill>
                  <a:srgbClr val="006BA6"/>
                </a:solidFill>
                <a:latin typeface="Arial"/>
                <a:cs typeface="Arial"/>
              </a:rPr>
              <a:t>x</a:t>
            </a:r>
            <a:r>
              <a:rPr sz="1700" spc="-15" dirty="0">
                <a:solidFill>
                  <a:srgbClr val="006BA6"/>
                </a:solidFill>
                <a:latin typeface="Arial"/>
                <a:cs typeface="Arial"/>
              </a:rPr>
              <a:t>.</a:t>
            </a:r>
            <a:r>
              <a:rPr sz="1700" spc="-30" dirty="0">
                <a:solidFill>
                  <a:srgbClr val="006BA6"/>
                </a:solidFill>
                <a:latin typeface="Arial"/>
                <a:cs typeface="Arial"/>
              </a:rPr>
              <a:t> </a:t>
            </a:r>
            <a:r>
              <a:rPr sz="1700" spc="-110" dirty="0">
                <a:solidFill>
                  <a:srgbClr val="006BA6"/>
                </a:solidFill>
                <a:latin typeface="Arial"/>
                <a:cs typeface="Arial"/>
              </a:rPr>
              <a:t>W</a:t>
            </a:r>
            <a:r>
              <a:rPr sz="1700" spc="-20" dirty="0">
                <a:solidFill>
                  <a:srgbClr val="006BA6"/>
                </a:solidFill>
                <a:latin typeface="Arial"/>
                <a:cs typeface="Arial"/>
              </a:rPr>
              <a:t>e</a:t>
            </a:r>
            <a:r>
              <a:rPr sz="1700" spc="-30" dirty="0">
                <a:solidFill>
                  <a:srgbClr val="006BA6"/>
                </a:solidFill>
                <a:latin typeface="Arial"/>
                <a:cs typeface="Arial"/>
              </a:rPr>
              <a:t> </a:t>
            </a:r>
            <a:r>
              <a:rPr sz="1700" spc="-45" dirty="0">
                <a:solidFill>
                  <a:srgbClr val="006BA6"/>
                </a:solidFill>
                <a:latin typeface="Arial"/>
                <a:cs typeface="Arial"/>
              </a:rPr>
              <a:t>sim</a:t>
            </a:r>
            <a:r>
              <a:rPr sz="1700" spc="-40" dirty="0">
                <a:solidFill>
                  <a:srgbClr val="006BA6"/>
                </a:solidFill>
                <a:latin typeface="Arial"/>
                <a:cs typeface="Arial"/>
              </a:rPr>
              <a:t>pl</a:t>
            </a:r>
            <a:r>
              <a:rPr sz="1700" spc="-30" dirty="0">
                <a:solidFill>
                  <a:srgbClr val="006BA6"/>
                </a:solidFill>
                <a:latin typeface="Arial"/>
                <a:cs typeface="Arial"/>
              </a:rPr>
              <a:t>i</a:t>
            </a:r>
            <a:r>
              <a:rPr sz="1700" spc="15" dirty="0">
                <a:solidFill>
                  <a:srgbClr val="006BA6"/>
                </a:solidFill>
                <a:latin typeface="Arial"/>
                <a:cs typeface="Arial"/>
              </a:rPr>
              <a:t>f</a:t>
            </a:r>
            <a:r>
              <a:rPr sz="1700" spc="-20" dirty="0">
                <a:solidFill>
                  <a:srgbClr val="006BA6"/>
                </a:solidFill>
                <a:latin typeface="Arial"/>
                <a:cs typeface="Arial"/>
              </a:rPr>
              <a:t>y</a:t>
            </a:r>
            <a:r>
              <a:rPr sz="1700" spc="-30" dirty="0">
                <a:solidFill>
                  <a:srgbClr val="006BA6"/>
                </a:solidFill>
                <a:latin typeface="Arial"/>
                <a:cs typeface="Arial"/>
              </a:rPr>
              <a:t> </a:t>
            </a:r>
            <a:r>
              <a:rPr sz="1700" spc="-45" dirty="0">
                <a:solidFill>
                  <a:srgbClr val="006BA6"/>
                </a:solidFill>
                <a:latin typeface="Arial"/>
                <a:cs typeface="Arial"/>
              </a:rPr>
              <a:t>s</a:t>
            </a:r>
            <a:r>
              <a:rPr sz="1700" spc="-25" dirty="0">
                <a:solidFill>
                  <a:srgbClr val="006BA6"/>
                </a:solidFill>
                <a:latin typeface="Arial"/>
                <a:cs typeface="Arial"/>
              </a:rPr>
              <a:t>c</a:t>
            </a:r>
            <a:r>
              <a:rPr sz="1700" spc="-40" dirty="0">
                <a:solidFill>
                  <a:srgbClr val="006BA6"/>
                </a:solidFill>
                <a:latin typeface="Arial"/>
                <a:cs typeface="Arial"/>
              </a:rPr>
              <a:t>ree</a:t>
            </a:r>
            <a:r>
              <a:rPr sz="1700" spc="-50" dirty="0">
                <a:solidFill>
                  <a:srgbClr val="006BA6"/>
                </a:solidFill>
                <a:latin typeface="Arial"/>
                <a:cs typeface="Arial"/>
              </a:rPr>
              <a:t>n</a:t>
            </a:r>
            <a:r>
              <a:rPr sz="1700" spc="-40" dirty="0">
                <a:solidFill>
                  <a:srgbClr val="006BA6"/>
                </a:solidFill>
                <a:latin typeface="Arial"/>
                <a:cs typeface="Arial"/>
              </a:rPr>
              <a:t>in</a:t>
            </a:r>
            <a:r>
              <a:rPr sz="1700" spc="-55" dirty="0">
                <a:solidFill>
                  <a:srgbClr val="006BA6"/>
                </a:solidFill>
                <a:latin typeface="Arial"/>
                <a:cs typeface="Arial"/>
              </a:rPr>
              <a:t>g</a:t>
            </a:r>
            <a:r>
              <a:rPr sz="1700" spc="-15" dirty="0">
                <a:solidFill>
                  <a:srgbClr val="006BA6"/>
                </a:solidFill>
                <a:latin typeface="Arial"/>
                <a:cs typeface="Arial"/>
              </a:rPr>
              <a:t>,</a:t>
            </a:r>
            <a:r>
              <a:rPr sz="1700" spc="-30" dirty="0">
                <a:solidFill>
                  <a:srgbClr val="006BA6"/>
                </a:solidFill>
                <a:latin typeface="Arial"/>
                <a:cs typeface="Arial"/>
              </a:rPr>
              <a:t> </a:t>
            </a:r>
            <a:r>
              <a:rPr sz="1700" spc="-50" dirty="0">
                <a:solidFill>
                  <a:srgbClr val="006BA6"/>
                </a:solidFill>
                <a:latin typeface="Arial"/>
                <a:cs typeface="Arial"/>
              </a:rPr>
              <a:t>d</a:t>
            </a:r>
            <a:r>
              <a:rPr sz="1700" spc="-45" dirty="0">
                <a:solidFill>
                  <a:srgbClr val="006BA6"/>
                </a:solidFill>
                <a:latin typeface="Arial"/>
                <a:cs typeface="Arial"/>
              </a:rPr>
              <a:t>iag</a:t>
            </a:r>
            <a:r>
              <a:rPr sz="1700" spc="-40" dirty="0">
                <a:solidFill>
                  <a:srgbClr val="006BA6"/>
                </a:solidFill>
                <a:latin typeface="Arial"/>
                <a:cs typeface="Arial"/>
              </a:rPr>
              <a:t>nosin</a:t>
            </a:r>
            <a:r>
              <a:rPr sz="1700" spc="-55" dirty="0">
                <a:solidFill>
                  <a:srgbClr val="006BA6"/>
                </a:solidFill>
                <a:latin typeface="Arial"/>
                <a:cs typeface="Arial"/>
              </a:rPr>
              <a:t>g</a:t>
            </a:r>
            <a:r>
              <a:rPr sz="1700" spc="-15" dirty="0">
                <a:solidFill>
                  <a:srgbClr val="006BA6"/>
                </a:solidFill>
                <a:latin typeface="Arial"/>
                <a:cs typeface="Arial"/>
              </a:rPr>
              <a:t>,</a:t>
            </a:r>
            <a:r>
              <a:rPr sz="1700" spc="-30" dirty="0">
                <a:solidFill>
                  <a:srgbClr val="006BA6"/>
                </a:solidFill>
                <a:latin typeface="Arial"/>
                <a:cs typeface="Arial"/>
              </a:rPr>
              <a:t> </a:t>
            </a:r>
            <a:r>
              <a:rPr sz="1700" spc="-45" dirty="0">
                <a:solidFill>
                  <a:srgbClr val="006BA6"/>
                </a:solidFill>
                <a:latin typeface="Arial"/>
                <a:cs typeface="Arial"/>
              </a:rPr>
              <a:t>a</a:t>
            </a:r>
            <a:r>
              <a:rPr sz="1700" spc="-40" dirty="0">
                <a:solidFill>
                  <a:srgbClr val="006BA6"/>
                </a:solidFill>
                <a:latin typeface="Arial"/>
                <a:cs typeface="Arial"/>
              </a:rPr>
              <a:t>n</a:t>
            </a:r>
            <a:r>
              <a:rPr sz="1700" spc="-20" dirty="0">
                <a:solidFill>
                  <a:srgbClr val="006BA6"/>
                </a:solidFill>
                <a:latin typeface="Arial"/>
                <a:cs typeface="Arial"/>
              </a:rPr>
              <a:t>d</a:t>
            </a:r>
            <a:r>
              <a:rPr sz="1700" spc="-30" dirty="0">
                <a:solidFill>
                  <a:srgbClr val="006BA6"/>
                </a:solidFill>
                <a:latin typeface="Arial"/>
                <a:cs typeface="Arial"/>
              </a:rPr>
              <a:t> t</a:t>
            </a:r>
            <a:r>
              <a:rPr sz="1700" spc="-40" dirty="0">
                <a:solidFill>
                  <a:srgbClr val="006BA6"/>
                </a:solidFill>
                <a:latin typeface="Arial"/>
                <a:cs typeface="Arial"/>
              </a:rPr>
              <a:t>re</a:t>
            </a:r>
            <a:r>
              <a:rPr sz="1700" spc="-55" dirty="0">
                <a:solidFill>
                  <a:srgbClr val="006BA6"/>
                </a:solidFill>
                <a:latin typeface="Arial"/>
                <a:cs typeface="Arial"/>
              </a:rPr>
              <a:t>a</a:t>
            </a:r>
            <a:r>
              <a:rPr sz="1700" spc="-30" dirty="0">
                <a:solidFill>
                  <a:srgbClr val="006BA6"/>
                </a:solidFill>
                <a:latin typeface="Arial"/>
                <a:cs typeface="Arial"/>
              </a:rPr>
              <a:t>t</a:t>
            </a:r>
            <a:r>
              <a:rPr sz="1700" spc="-40" dirty="0">
                <a:solidFill>
                  <a:srgbClr val="006BA6"/>
                </a:solidFill>
                <a:latin typeface="Arial"/>
                <a:cs typeface="Arial"/>
              </a:rPr>
              <a:t>in</a:t>
            </a:r>
            <a:r>
              <a:rPr sz="1700" spc="-20" dirty="0">
                <a:solidFill>
                  <a:srgbClr val="006BA6"/>
                </a:solidFill>
                <a:latin typeface="Arial"/>
                <a:cs typeface="Arial"/>
              </a:rPr>
              <a:t>g</a:t>
            </a:r>
            <a:r>
              <a:rPr sz="1700" spc="-30" dirty="0">
                <a:solidFill>
                  <a:srgbClr val="006BA6"/>
                </a:solidFill>
                <a:latin typeface="Arial"/>
                <a:cs typeface="Arial"/>
              </a:rPr>
              <a:t> </a:t>
            </a:r>
            <a:r>
              <a:rPr sz="1700" spc="-45" dirty="0">
                <a:solidFill>
                  <a:srgbClr val="006BA6"/>
                </a:solidFill>
                <a:latin typeface="Arial"/>
                <a:cs typeface="Arial"/>
              </a:rPr>
              <a:t>p</a:t>
            </a:r>
            <a:r>
              <a:rPr sz="1700" spc="-55" dirty="0">
                <a:solidFill>
                  <a:srgbClr val="006BA6"/>
                </a:solidFill>
                <a:latin typeface="Arial"/>
                <a:cs typeface="Arial"/>
              </a:rPr>
              <a:t>a</a:t>
            </a:r>
            <a:r>
              <a:rPr sz="1700" spc="-30" dirty="0">
                <a:solidFill>
                  <a:srgbClr val="006BA6"/>
                </a:solidFill>
                <a:latin typeface="Arial"/>
                <a:cs typeface="Arial"/>
              </a:rPr>
              <a:t>t</a:t>
            </a:r>
            <a:r>
              <a:rPr sz="1700" spc="-35" dirty="0">
                <a:solidFill>
                  <a:srgbClr val="006BA6"/>
                </a:solidFill>
                <a:latin typeface="Arial"/>
                <a:cs typeface="Arial"/>
              </a:rPr>
              <a:t>ie</a:t>
            </a:r>
            <a:r>
              <a:rPr sz="1700" spc="-60" dirty="0">
                <a:solidFill>
                  <a:srgbClr val="006BA6"/>
                </a:solidFill>
                <a:latin typeface="Arial"/>
                <a:cs typeface="Arial"/>
              </a:rPr>
              <a:t>n</a:t>
            </a:r>
            <a:r>
              <a:rPr sz="1700" spc="-30" dirty="0">
                <a:solidFill>
                  <a:srgbClr val="006BA6"/>
                </a:solidFill>
                <a:latin typeface="Arial"/>
                <a:cs typeface="Arial"/>
              </a:rPr>
              <a:t>t</a:t>
            </a:r>
            <a:r>
              <a:rPr sz="1700" spc="-20" dirty="0">
                <a:solidFill>
                  <a:srgbClr val="006BA6"/>
                </a:solidFill>
                <a:latin typeface="Arial"/>
                <a:cs typeface="Arial"/>
              </a:rPr>
              <a:t>s</a:t>
            </a:r>
            <a:r>
              <a:rPr sz="1700" spc="-30" dirty="0">
                <a:solidFill>
                  <a:srgbClr val="006BA6"/>
                </a:solidFill>
                <a:latin typeface="Arial"/>
                <a:cs typeface="Arial"/>
              </a:rPr>
              <a:t> </a:t>
            </a:r>
            <a:r>
              <a:rPr sz="1700" spc="-40" dirty="0">
                <a:solidFill>
                  <a:srgbClr val="006BA6"/>
                </a:solidFill>
                <a:latin typeface="Arial"/>
                <a:cs typeface="Arial"/>
              </a:rPr>
              <a:t>w</a:t>
            </a:r>
            <a:r>
              <a:rPr sz="1700" spc="-35" dirty="0">
                <a:solidFill>
                  <a:srgbClr val="006BA6"/>
                </a:solidFill>
                <a:latin typeface="Arial"/>
                <a:cs typeface="Arial"/>
              </a:rPr>
              <a:t>i</a:t>
            </a:r>
            <a:r>
              <a:rPr sz="1700" spc="-25" dirty="0">
                <a:solidFill>
                  <a:srgbClr val="006BA6"/>
                </a:solidFill>
                <a:latin typeface="Arial"/>
                <a:cs typeface="Arial"/>
              </a:rPr>
              <a:t>t</a:t>
            </a:r>
            <a:r>
              <a:rPr sz="1700" spc="-20" dirty="0">
                <a:solidFill>
                  <a:srgbClr val="006BA6"/>
                </a:solidFill>
                <a:latin typeface="Arial"/>
                <a:cs typeface="Arial"/>
              </a:rPr>
              <a:t>h</a:t>
            </a:r>
            <a:r>
              <a:rPr sz="1700" spc="-30" dirty="0">
                <a:solidFill>
                  <a:srgbClr val="006BA6"/>
                </a:solidFill>
                <a:latin typeface="Arial"/>
                <a:cs typeface="Arial"/>
              </a:rPr>
              <a:t> </a:t>
            </a:r>
            <a:r>
              <a:rPr sz="1700" spc="-15" dirty="0">
                <a:solidFill>
                  <a:srgbClr val="006BA6"/>
                </a:solidFill>
                <a:latin typeface="Arial"/>
                <a:cs typeface="Arial"/>
              </a:rPr>
              <a:t>c</a:t>
            </a:r>
            <a:r>
              <a:rPr sz="1700" spc="-45" dirty="0">
                <a:solidFill>
                  <a:srgbClr val="006BA6"/>
                </a:solidFill>
                <a:latin typeface="Arial"/>
                <a:cs typeface="Arial"/>
              </a:rPr>
              <a:t>an</a:t>
            </a:r>
            <a:r>
              <a:rPr sz="1700" spc="-15" dirty="0">
                <a:solidFill>
                  <a:srgbClr val="006BA6"/>
                </a:solidFill>
                <a:latin typeface="Arial"/>
                <a:cs typeface="Arial"/>
              </a:rPr>
              <a:t>c</a:t>
            </a:r>
            <a:r>
              <a:rPr sz="1700" spc="-40" dirty="0">
                <a:solidFill>
                  <a:srgbClr val="006BA6"/>
                </a:solidFill>
                <a:latin typeface="Arial"/>
                <a:cs typeface="Arial"/>
              </a:rPr>
              <a:t>e</a:t>
            </a:r>
            <a:r>
              <a:rPr sz="1700" spc="-15" dirty="0">
                <a:solidFill>
                  <a:srgbClr val="006BA6"/>
                </a:solidFill>
                <a:latin typeface="Arial"/>
                <a:cs typeface="Arial"/>
              </a:rPr>
              <a:t>r</a:t>
            </a:r>
            <a:r>
              <a:rPr sz="1700" spc="-10" dirty="0">
                <a:solidFill>
                  <a:srgbClr val="006BA6"/>
                </a:solidFill>
                <a:latin typeface="Arial"/>
                <a:cs typeface="Arial"/>
              </a:rPr>
              <a:t> </a:t>
            </a:r>
            <a:r>
              <a:rPr sz="1700" spc="-30" dirty="0">
                <a:solidFill>
                  <a:srgbClr val="006BA6"/>
                </a:solidFill>
                <a:latin typeface="Arial"/>
                <a:cs typeface="Arial"/>
              </a:rPr>
              <a:t>t</a:t>
            </a:r>
            <a:r>
              <a:rPr sz="1700" spc="-45" dirty="0">
                <a:solidFill>
                  <a:srgbClr val="006BA6"/>
                </a:solidFill>
                <a:latin typeface="Arial"/>
                <a:cs typeface="Arial"/>
              </a:rPr>
              <a:t>h</a:t>
            </a:r>
            <a:r>
              <a:rPr sz="1700" spc="-40" dirty="0">
                <a:solidFill>
                  <a:srgbClr val="006BA6"/>
                </a:solidFill>
                <a:latin typeface="Arial"/>
                <a:cs typeface="Arial"/>
              </a:rPr>
              <a:t>ro</a:t>
            </a:r>
            <a:r>
              <a:rPr sz="1700" spc="-45" dirty="0">
                <a:solidFill>
                  <a:srgbClr val="006BA6"/>
                </a:solidFill>
                <a:latin typeface="Arial"/>
                <a:cs typeface="Arial"/>
              </a:rPr>
              <a:t>ug</a:t>
            </a:r>
            <a:r>
              <a:rPr sz="1700" spc="-20" dirty="0">
                <a:solidFill>
                  <a:srgbClr val="006BA6"/>
                </a:solidFill>
                <a:latin typeface="Arial"/>
                <a:cs typeface="Arial"/>
              </a:rPr>
              <a:t>h</a:t>
            </a:r>
            <a:r>
              <a:rPr sz="1700" spc="-30" dirty="0">
                <a:solidFill>
                  <a:srgbClr val="006BA6"/>
                </a:solidFill>
                <a:latin typeface="Arial"/>
                <a:cs typeface="Arial"/>
              </a:rPr>
              <a:t> </a:t>
            </a:r>
            <a:r>
              <a:rPr sz="1700" spc="-40" dirty="0">
                <a:solidFill>
                  <a:srgbClr val="006BA6"/>
                </a:solidFill>
                <a:latin typeface="Arial"/>
                <a:cs typeface="Arial"/>
              </a:rPr>
              <a:t>o</a:t>
            </a:r>
            <a:r>
              <a:rPr sz="1700" spc="-50" dirty="0">
                <a:solidFill>
                  <a:srgbClr val="006BA6"/>
                </a:solidFill>
                <a:latin typeface="Arial"/>
                <a:cs typeface="Arial"/>
              </a:rPr>
              <a:t>u</a:t>
            </a:r>
            <a:r>
              <a:rPr sz="1700" spc="-15" dirty="0">
                <a:solidFill>
                  <a:srgbClr val="006BA6"/>
                </a:solidFill>
                <a:latin typeface="Arial"/>
                <a:cs typeface="Arial"/>
              </a:rPr>
              <a:t>r</a:t>
            </a:r>
            <a:r>
              <a:rPr sz="1700" spc="-30" dirty="0">
                <a:solidFill>
                  <a:srgbClr val="006BA6"/>
                </a:solidFill>
                <a:latin typeface="Arial"/>
                <a:cs typeface="Arial"/>
              </a:rPr>
              <a:t> </a:t>
            </a:r>
            <a:r>
              <a:rPr sz="1700" spc="-35" dirty="0">
                <a:solidFill>
                  <a:srgbClr val="006BA6"/>
                </a:solidFill>
                <a:latin typeface="Arial"/>
                <a:cs typeface="Arial"/>
              </a:rPr>
              <a:t>i</a:t>
            </a:r>
            <a:r>
              <a:rPr sz="1700" spc="-60" dirty="0">
                <a:solidFill>
                  <a:srgbClr val="006BA6"/>
                </a:solidFill>
                <a:latin typeface="Arial"/>
                <a:cs typeface="Arial"/>
              </a:rPr>
              <a:t>n</a:t>
            </a:r>
            <a:r>
              <a:rPr sz="1700" spc="-50" dirty="0">
                <a:solidFill>
                  <a:srgbClr val="006BA6"/>
                </a:solidFill>
                <a:latin typeface="Arial"/>
                <a:cs typeface="Arial"/>
              </a:rPr>
              <a:t>t</a:t>
            </a:r>
            <a:r>
              <a:rPr sz="1700" spc="-35" dirty="0">
                <a:solidFill>
                  <a:srgbClr val="006BA6"/>
                </a:solidFill>
                <a:latin typeface="Arial"/>
                <a:cs typeface="Arial"/>
              </a:rPr>
              <a:t>e</a:t>
            </a:r>
            <a:r>
              <a:rPr sz="1700" spc="-45" dirty="0">
                <a:solidFill>
                  <a:srgbClr val="006BA6"/>
                </a:solidFill>
                <a:latin typeface="Arial"/>
                <a:cs typeface="Arial"/>
              </a:rPr>
              <a:t>g</a:t>
            </a:r>
            <a:r>
              <a:rPr sz="1700" spc="-35" dirty="0">
                <a:solidFill>
                  <a:srgbClr val="006BA6"/>
                </a:solidFill>
                <a:latin typeface="Arial"/>
                <a:cs typeface="Arial"/>
              </a:rPr>
              <a:t>r</a:t>
            </a:r>
            <a:r>
              <a:rPr sz="1700" spc="-55" dirty="0">
                <a:solidFill>
                  <a:srgbClr val="006BA6"/>
                </a:solidFill>
                <a:latin typeface="Arial"/>
                <a:cs typeface="Arial"/>
              </a:rPr>
              <a:t>a</a:t>
            </a:r>
            <a:r>
              <a:rPr sz="1700" spc="-50" dirty="0">
                <a:solidFill>
                  <a:srgbClr val="006BA6"/>
                </a:solidFill>
                <a:latin typeface="Arial"/>
                <a:cs typeface="Arial"/>
              </a:rPr>
              <a:t>t</a:t>
            </a:r>
            <a:r>
              <a:rPr sz="1700" spc="-40" dirty="0">
                <a:solidFill>
                  <a:srgbClr val="006BA6"/>
                </a:solidFill>
                <a:latin typeface="Arial"/>
                <a:cs typeface="Arial"/>
              </a:rPr>
              <a:t>e</a:t>
            </a:r>
            <a:r>
              <a:rPr sz="1700" spc="-20" dirty="0">
                <a:solidFill>
                  <a:srgbClr val="006BA6"/>
                </a:solidFill>
                <a:latin typeface="Arial"/>
                <a:cs typeface="Arial"/>
              </a:rPr>
              <a:t>d</a:t>
            </a:r>
            <a:r>
              <a:rPr sz="1700" spc="-30" dirty="0">
                <a:solidFill>
                  <a:srgbClr val="006BA6"/>
                </a:solidFill>
                <a:latin typeface="Arial"/>
                <a:cs typeface="Arial"/>
              </a:rPr>
              <a:t> </a:t>
            </a:r>
            <a:r>
              <a:rPr sz="1700" spc="-45" dirty="0">
                <a:solidFill>
                  <a:srgbClr val="006BA6"/>
                </a:solidFill>
                <a:latin typeface="Arial"/>
                <a:cs typeface="Arial"/>
              </a:rPr>
              <a:t>a</a:t>
            </a:r>
            <a:r>
              <a:rPr sz="1700" spc="-40" dirty="0">
                <a:solidFill>
                  <a:srgbClr val="006BA6"/>
                </a:solidFill>
                <a:latin typeface="Arial"/>
                <a:cs typeface="Arial"/>
              </a:rPr>
              <a:t>ppro</a:t>
            </a:r>
            <a:r>
              <a:rPr sz="1700" spc="-50" dirty="0">
                <a:solidFill>
                  <a:srgbClr val="006BA6"/>
                </a:solidFill>
                <a:latin typeface="Arial"/>
                <a:cs typeface="Arial"/>
              </a:rPr>
              <a:t>a</a:t>
            </a:r>
            <a:r>
              <a:rPr sz="1700" spc="-25" dirty="0">
                <a:solidFill>
                  <a:srgbClr val="006BA6"/>
                </a:solidFill>
                <a:latin typeface="Arial"/>
                <a:cs typeface="Arial"/>
              </a:rPr>
              <a:t>c</a:t>
            </a:r>
            <a:r>
              <a:rPr sz="1700" spc="-20" dirty="0">
                <a:solidFill>
                  <a:srgbClr val="006BA6"/>
                </a:solidFill>
                <a:latin typeface="Arial"/>
                <a:cs typeface="Arial"/>
              </a:rPr>
              <a:t>h</a:t>
            </a:r>
            <a:r>
              <a:rPr sz="1700" spc="-30" dirty="0">
                <a:solidFill>
                  <a:srgbClr val="006BA6"/>
                </a:solidFill>
                <a:latin typeface="Arial"/>
                <a:cs typeface="Arial"/>
              </a:rPr>
              <a:t> </a:t>
            </a:r>
            <a:r>
              <a:rPr sz="1700" spc="-50" dirty="0">
                <a:solidFill>
                  <a:srgbClr val="006BA6"/>
                </a:solidFill>
                <a:latin typeface="Arial"/>
                <a:cs typeface="Arial"/>
              </a:rPr>
              <a:t>t</a:t>
            </a:r>
            <a:r>
              <a:rPr sz="1700" spc="-20" dirty="0">
                <a:solidFill>
                  <a:srgbClr val="006BA6"/>
                </a:solidFill>
                <a:latin typeface="Arial"/>
                <a:cs typeface="Arial"/>
              </a:rPr>
              <a:t>o</a:t>
            </a:r>
            <a:r>
              <a:rPr sz="1700" spc="-30" dirty="0">
                <a:solidFill>
                  <a:srgbClr val="006BA6"/>
                </a:solidFill>
                <a:latin typeface="Arial"/>
                <a:cs typeface="Arial"/>
              </a:rPr>
              <a:t> </a:t>
            </a:r>
            <a:r>
              <a:rPr sz="1700" spc="-15" dirty="0">
                <a:solidFill>
                  <a:srgbClr val="006BA6"/>
                </a:solidFill>
                <a:latin typeface="Arial"/>
                <a:cs typeface="Arial"/>
              </a:rPr>
              <a:t>c</a:t>
            </a:r>
            <a:r>
              <a:rPr sz="1700" spc="-45" dirty="0">
                <a:solidFill>
                  <a:srgbClr val="006BA6"/>
                </a:solidFill>
                <a:latin typeface="Arial"/>
                <a:cs typeface="Arial"/>
              </a:rPr>
              <a:t>ar</a:t>
            </a:r>
            <a:r>
              <a:rPr sz="1700" spc="-65" dirty="0">
                <a:solidFill>
                  <a:srgbClr val="006BA6"/>
                </a:solidFill>
                <a:latin typeface="Arial"/>
                <a:cs typeface="Arial"/>
              </a:rPr>
              <a:t>e</a:t>
            </a:r>
            <a:r>
              <a:rPr sz="1700" spc="-15" dirty="0">
                <a:solidFill>
                  <a:srgbClr val="006BA6"/>
                </a:solidFill>
                <a:latin typeface="Arial"/>
                <a:cs typeface="Arial"/>
              </a:rPr>
              <a:t>.</a:t>
            </a:r>
            <a:endParaRPr sz="1700">
              <a:latin typeface="Arial"/>
              <a:cs typeface="Arial"/>
            </a:endParaRPr>
          </a:p>
        </p:txBody>
      </p:sp>
    </p:spTree>
    <p:extLst>
      <p:ext uri="{BB962C8B-B14F-4D97-AF65-F5344CB8AC3E}">
        <p14:creationId xmlns:p14="http://schemas.microsoft.com/office/powerpoint/2010/main" val="38272243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txBox="1"/>
          <p:nvPr userDrawn="1"/>
        </p:nvSpPr>
        <p:spPr>
          <a:xfrm>
            <a:off x="4974980" y="7473949"/>
            <a:ext cx="108585" cy="177800"/>
          </a:xfrm>
          <a:prstGeom prst="rect">
            <a:avLst/>
          </a:prstGeom>
        </p:spPr>
        <p:txBody>
          <a:bodyPr vert="horz" wrap="square" lIns="0" tIns="0" rIns="0" bIns="0" rtlCol="0">
            <a:spAutoFit/>
          </a:bodyPr>
          <a:lstStyle/>
          <a:p>
            <a:pPr marL="12700">
              <a:lnSpc>
                <a:spcPct val="100000"/>
              </a:lnSpc>
            </a:pPr>
            <a:r>
              <a:rPr sz="1200" spc="-15" dirty="0">
                <a:solidFill>
                  <a:srgbClr val="231F20"/>
                </a:solidFill>
                <a:latin typeface="Arial"/>
                <a:cs typeface="Arial"/>
              </a:rPr>
              <a:t>5</a:t>
            </a:r>
            <a:endParaRPr sz="1200">
              <a:latin typeface="Arial"/>
              <a:cs typeface="Arial"/>
            </a:endParaRPr>
          </a:p>
        </p:txBody>
      </p:sp>
      <p:sp>
        <p:nvSpPr>
          <p:cNvPr id="8" name="object 3"/>
          <p:cNvSpPr txBox="1"/>
          <p:nvPr userDrawn="1"/>
        </p:nvSpPr>
        <p:spPr>
          <a:xfrm>
            <a:off x="953516" y="688775"/>
            <a:ext cx="8144509" cy="1797050"/>
          </a:xfrm>
          <a:prstGeom prst="rect">
            <a:avLst/>
          </a:prstGeom>
        </p:spPr>
        <p:txBody>
          <a:bodyPr vert="horz" wrap="square" lIns="0" tIns="0" rIns="0" bIns="0" rtlCol="0">
            <a:spAutoFit/>
          </a:bodyPr>
          <a:lstStyle/>
          <a:p>
            <a:pPr marL="12700">
              <a:lnSpc>
                <a:spcPct val="100000"/>
              </a:lnSpc>
            </a:pPr>
            <a:r>
              <a:rPr sz="2000" b="1" spc="-15" dirty="0">
                <a:solidFill>
                  <a:srgbClr val="006BA6"/>
                </a:solidFill>
                <a:latin typeface="Arial"/>
                <a:cs typeface="Arial"/>
              </a:rPr>
              <a:t>I</a:t>
            </a:r>
            <a:r>
              <a:rPr sz="2000" b="1" spc="-55" dirty="0">
                <a:solidFill>
                  <a:srgbClr val="006BA6"/>
                </a:solidFill>
                <a:latin typeface="Arial"/>
                <a:cs typeface="Arial"/>
              </a:rPr>
              <a:t>NT</a:t>
            </a:r>
            <a:r>
              <a:rPr sz="2000" b="1" spc="-85" dirty="0">
                <a:solidFill>
                  <a:srgbClr val="006BA6"/>
                </a:solidFill>
                <a:latin typeface="Arial"/>
                <a:cs typeface="Arial"/>
              </a:rPr>
              <a:t>E</a:t>
            </a:r>
            <a:r>
              <a:rPr sz="2000" b="1" spc="-55" dirty="0">
                <a:solidFill>
                  <a:srgbClr val="006BA6"/>
                </a:solidFill>
                <a:latin typeface="Arial"/>
                <a:cs typeface="Arial"/>
              </a:rPr>
              <a:t>G</a:t>
            </a:r>
            <a:r>
              <a:rPr sz="2000" b="1" spc="35" dirty="0">
                <a:solidFill>
                  <a:srgbClr val="006BA6"/>
                </a:solidFill>
                <a:latin typeface="Arial"/>
                <a:cs typeface="Arial"/>
              </a:rPr>
              <a:t>R</a:t>
            </a:r>
            <a:r>
              <a:rPr sz="2000" b="1" spc="-190" dirty="0">
                <a:solidFill>
                  <a:srgbClr val="006BA6"/>
                </a:solidFill>
                <a:latin typeface="Arial"/>
                <a:cs typeface="Arial"/>
              </a:rPr>
              <a:t>A</a:t>
            </a:r>
            <a:r>
              <a:rPr sz="2000" b="1" spc="-55" dirty="0">
                <a:solidFill>
                  <a:srgbClr val="006BA6"/>
                </a:solidFill>
                <a:latin typeface="Arial"/>
                <a:cs typeface="Arial"/>
              </a:rPr>
              <a:t>T</a:t>
            </a:r>
            <a:r>
              <a:rPr sz="2000" b="1" spc="-45" dirty="0">
                <a:solidFill>
                  <a:srgbClr val="006BA6"/>
                </a:solidFill>
                <a:latin typeface="Arial"/>
                <a:cs typeface="Arial"/>
              </a:rPr>
              <a:t>E</a:t>
            </a:r>
            <a:r>
              <a:rPr sz="2000" b="1" spc="-30" dirty="0">
                <a:solidFill>
                  <a:srgbClr val="006BA6"/>
                </a:solidFill>
                <a:latin typeface="Arial"/>
                <a:cs typeface="Arial"/>
              </a:rPr>
              <a:t>D</a:t>
            </a:r>
            <a:r>
              <a:rPr sz="2000" b="1" spc="-15" dirty="0">
                <a:solidFill>
                  <a:srgbClr val="006BA6"/>
                </a:solidFill>
                <a:latin typeface="Arial"/>
                <a:cs typeface="Arial"/>
              </a:rPr>
              <a:t> </a:t>
            </a:r>
            <a:r>
              <a:rPr sz="2000" spc="-30" dirty="0">
                <a:solidFill>
                  <a:srgbClr val="006BA6"/>
                </a:solidFill>
                <a:latin typeface="Arial"/>
                <a:cs typeface="Arial"/>
              </a:rPr>
              <a:t>A</a:t>
            </a:r>
            <a:r>
              <a:rPr sz="2000" spc="-35" dirty="0">
                <a:solidFill>
                  <a:srgbClr val="006BA6"/>
                </a:solidFill>
                <a:latin typeface="Arial"/>
                <a:cs typeface="Arial"/>
              </a:rPr>
              <a:t>ppr</a:t>
            </a:r>
            <a:r>
              <a:rPr sz="2000" spc="-45" dirty="0">
                <a:solidFill>
                  <a:srgbClr val="006BA6"/>
                </a:solidFill>
                <a:latin typeface="Arial"/>
                <a:cs typeface="Arial"/>
              </a:rPr>
              <a:t>o</a:t>
            </a:r>
            <a:r>
              <a:rPr sz="2000" spc="-55" dirty="0">
                <a:solidFill>
                  <a:srgbClr val="006BA6"/>
                </a:solidFill>
                <a:latin typeface="Arial"/>
                <a:cs typeface="Arial"/>
              </a:rPr>
              <a:t>a</a:t>
            </a:r>
            <a:r>
              <a:rPr sz="2000" spc="-25" dirty="0">
                <a:solidFill>
                  <a:srgbClr val="006BA6"/>
                </a:solidFill>
                <a:latin typeface="Arial"/>
                <a:cs typeface="Arial"/>
              </a:rPr>
              <a:t>ch</a:t>
            </a:r>
            <a:r>
              <a:rPr sz="2000" spc="-15" dirty="0">
                <a:solidFill>
                  <a:srgbClr val="006BA6"/>
                </a:solidFill>
                <a:latin typeface="Arial"/>
                <a:cs typeface="Arial"/>
              </a:rPr>
              <a:t> </a:t>
            </a:r>
            <a:r>
              <a:rPr sz="2000" spc="-50" dirty="0">
                <a:solidFill>
                  <a:srgbClr val="006BA6"/>
                </a:solidFill>
                <a:latin typeface="Arial"/>
                <a:cs typeface="Arial"/>
              </a:rPr>
              <a:t>t</a:t>
            </a:r>
            <a:r>
              <a:rPr sz="2000" spc="-25" dirty="0">
                <a:solidFill>
                  <a:srgbClr val="006BA6"/>
                </a:solidFill>
                <a:latin typeface="Arial"/>
                <a:cs typeface="Arial"/>
              </a:rPr>
              <a:t>o</a:t>
            </a:r>
            <a:r>
              <a:rPr sz="2000" spc="-15" dirty="0">
                <a:solidFill>
                  <a:srgbClr val="006BA6"/>
                </a:solidFill>
                <a:latin typeface="Arial"/>
                <a:cs typeface="Arial"/>
              </a:rPr>
              <a:t> </a:t>
            </a:r>
            <a:r>
              <a:rPr sz="2000" spc="-45" dirty="0">
                <a:solidFill>
                  <a:srgbClr val="006BA6"/>
                </a:solidFill>
                <a:latin typeface="Arial"/>
                <a:cs typeface="Arial"/>
              </a:rPr>
              <a:t>Can</a:t>
            </a:r>
            <a:r>
              <a:rPr sz="2000" spc="-10" dirty="0">
                <a:solidFill>
                  <a:srgbClr val="006BA6"/>
                </a:solidFill>
                <a:latin typeface="Arial"/>
                <a:cs typeface="Arial"/>
              </a:rPr>
              <a:t>c</a:t>
            </a:r>
            <a:r>
              <a:rPr sz="2000" spc="-40" dirty="0">
                <a:solidFill>
                  <a:srgbClr val="006BA6"/>
                </a:solidFill>
                <a:latin typeface="Arial"/>
                <a:cs typeface="Arial"/>
              </a:rPr>
              <a:t>e</a:t>
            </a:r>
            <a:r>
              <a:rPr sz="2000" spc="-15" dirty="0">
                <a:solidFill>
                  <a:srgbClr val="006BA6"/>
                </a:solidFill>
                <a:latin typeface="Arial"/>
                <a:cs typeface="Arial"/>
              </a:rPr>
              <a:t>r </a:t>
            </a:r>
            <a:r>
              <a:rPr sz="2000" spc="-45" dirty="0">
                <a:solidFill>
                  <a:srgbClr val="006BA6"/>
                </a:solidFill>
                <a:latin typeface="Arial"/>
                <a:cs typeface="Arial"/>
              </a:rPr>
              <a:t>C</a:t>
            </a:r>
            <a:r>
              <a:rPr sz="2000" spc="-40" dirty="0">
                <a:solidFill>
                  <a:srgbClr val="006BA6"/>
                </a:solidFill>
                <a:latin typeface="Arial"/>
                <a:cs typeface="Arial"/>
              </a:rPr>
              <a:t>ar</a:t>
            </a:r>
            <a:r>
              <a:rPr sz="2000" spc="-25" dirty="0">
                <a:solidFill>
                  <a:srgbClr val="006BA6"/>
                </a:solidFill>
                <a:latin typeface="Arial"/>
                <a:cs typeface="Arial"/>
              </a:rPr>
              <a:t>e</a:t>
            </a:r>
            <a:endParaRPr sz="2000" dirty="0">
              <a:latin typeface="Arial"/>
              <a:cs typeface="Arial"/>
            </a:endParaRPr>
          </a:p>
          <a:p>
            <a:pPr marL="12700" marR="5080">
              <a:lnSpc>
                <a:spcPct val="141000"/>
              </a:lnSpc>
              <a:spcBef>
                <a:spcPts val="940"/>
              </a:spcBef>
            </a:pPr>
            <a:r>
              <a:rPr sz="1300" b="1" spc="-25" dirty="0">
                <a:solidFill>
                  <a:srgbClr val="006BA6"/>
                </a:solidFill>
                <a:latin typeface="Arial"/>
                <a:cs typeface="Arial"/>
              </a:rPr>
              <a:t>A</a:t>
            </a:r>
            <a:r>
              <a:rPr sz="1300" b="1" spc="-15" dirty="0">
                <a:solidFill>
                  <a:srgbClr val="006BA6"/>
                </a:solidFill>
                <a:latin typeface="Arial"/>
                <a:cs typeface="Arial"/>
              </a:rPr>
              <a:t>s</a:t>
            </a:r>
            <a:r>
              <a:rPr sz="1300" b="1" spc="-25" dirty="0">
                <a:solidFill>
                  <a:srgbClr val="006BA6"/>
                </a:solidFill>
                <a:latin typeface="Arial"/>
                <a:cs typeface="Arial"/>
              </a:rPr>
              <a:t> </a:t>
            </a:r>
            <a:r>
              <a:rPr sz="1300" b="1" spc="-35" dirty="0">
                <a:solidFill>
                  <a:srgbClr val="006BA6"/>
                </a:solidFill>
                <a:latin typeface="Arial"/>
                <a:cs typeface="Arial"/>
              </a:rPr>
              <a:t>o</a:t>
            </a:r>
            <a:r>
              <a:rPr sz="1300" b="1" spc="-30" dirty="0">
                <a:solidFill>
                  <a:srgbClr val="006BA6"/>
                </a:solidFill>
                <a:latin typeface="Arial"/>
                <a:cs typeface="Arial"/>
              </a:rPr>
              <a:t>n</a:t>
            </a:r>
            <a:r>
              <a:rPr sz="1300" b="1" spc="-15" dirty="0">
                <a:solidFill>
                  <a:srgbClr val="006BA6"/>
                </a:solidFill>
                <a:latin typeface="Arial"/>
                <a:cs typeface="Arial"/>
              </a:rPr>
              <a:t>e</a:t>
            </a:r>
            <a:r>
              <a:rPr sz="1300" b="1" spc="-25" dirty="0">
                <a:solidFill>
                  <a:srgbClr val="006BA6"/>
                </a:solidFill>
                <a:latin typeface="Arial"/>
                <a:cs typeface="Arial"/>
              </a:rPr>
              <a:t> </a:t>
            </a:r>
            <a:r>
              <a:rPr sz="1300" b="1" spc="-40" dirty="0">
                <a:solidFill>
                  <a:srgbClr val="006BA6"/>
                </a:solidFill>
                <a:latin typeface="Arial"/>
                <a:cs typeface="Arial"/>
              </a:rPr>
              <a:t>o</a:t>
            </a:r>
            <a:r>
              <a:rPr sz="1300" b="1" spc="-10" dirty="0">
                <a:solidFill>
                  <a:srgbClr val="006BA6"/>
                </a:solidFill>
                <a:latin typeface="Arial"/>
                <a:cs typeface="Arial"/>
              </a:rPr>
              <a:t>f</a:t>
            </a:r>
            <a:r>
              <a:rPr sz="1300" b="1" spc="-20" dirty="0">
                <a:solidFill>
                  <a:srgbClr val="006BA6"/>
                </a:solidFill>
                <a:latin typeface="Arial"/>
                <a:cs typeface="Arial"/>
              </a:rPr>
              <a:t> </a:t>
            </a:r>
            <a:r>
              <a:rPr sz="1300" b="1" spc="-10" dirty="0">
                <a:solidFill>
                  <a:srgbClr val="006BA6"/>
                </a:solidFill>
                <a:latin typeface="Arial"/>
                <a:cs typeface="Arial"/>
              </a:rPr>
              <a:t>t</a:t>
            </a:r>
            <a:r>
              <a:rPr sz="1300" b="1" spc="-30" dirty="0">
                <a:solidFill>
                  <a:srgbClr val="006BA6"/>
                </a:solidFill>
                <a:latin typeface="Arial"/>
                <a:cs typeface="Arial"/>
              </a:rPr>
              <a:t>h</a:t>
            </a:r>
            <a:r>
              <a:rPr sz="1300" b="1" spc="-15" dirty="0">
                <a:solidFill>
                  <a:srgbClr val="006BA6"/>
                </a:solidFill>
                <a:latin typeface="Arial"/>
                <a:cs typeface="Arial"/>
              </a:rPr>
              <a:t>e</a:t>
            </a:r>
            <a:r>
              <a:rPr sz="1300" b="1" spc="-25" dirty="0">
                <a:solidFill>
                  <a:srgbClr val="006BA6"/>
                </a:solidFill>
                <a:latin typeface="Arial"/>
                <a:cs typeface="Arial"/>
              </a:rPr>
              <a:t> l</a:t>
            </a:r>
            <a:r>
              <a:rPr sz="1300" b="1" spc="-30" dirty="0">
                <a:solidFill>
                  <a:srgbClr val="006BA6"/>
                </a:solidFill>
                <a:latin typeface="Arial"/>
                <a:cs typeface="Arial"/>
              </a:rPr>
              <a:t>ar</a:t>
            </a:r>
            <a:r>
              <a:rPr sz="1300" b="1" spc="-25" dirty="0">
                <a:solidFill>
                  <a:srgbClr val="006BA6"/>
                </a:solidFill>
                <a:latin typeface="Arial"/>
                <a:cs typeface="Arial"/>
              </a:rPr>
              <a:t>g</a:t>
            </a:r>
            <a:r>
              <a:rPr sz="1300" b="1" spc="-20" dirty="0">
                <a:solidFill>
                  <a:srgbClr val="006BA6"/>
                </a:solidFill>
                <a:latin typeface="Arial"/>
                <a:cs typeface="Arial"/>
              </a:rPr>
              <a:t>e</a:t>
            </a:r>
            <a:r>
              <a:rPr sz="1300" b="1" spc="-30" dirty="0">
                <a:solidFill>
                  <a:srgbClr val="006BA6"/>
                </a:solidFill>
                <a:latin typeface="Arial"/>
                <a:cs typeface="Arial"/>
              </a:rPr>
              <a:t>s</a:t>
            </a:r>
            <a:r>
              <a:rPr sz="1300" b="1" spc="-10" dirty="0">
                <a:solidFill>
                  <a:srgbClr val="006BA6"/>
                </a:solidFill>
                <a:latin typeface="Arial"/>
                <a:cs typeface="Arial"/>
              </a:rPr>
              <a:t>t</a:t>
            </a:r>
            <a:r>
              <a:rPr sz="1300" b="1" spc="-20" dirty="0">
                <a:solidFill>
                  <a:srgbClr val="006BA6"/>
                </a:solidFill>
                <a:latin typeface="Arial"/>
                <a:cs typeface="Arial"/>
              </a:rPr>
              <a:t> </a:t>
            </a:r>
            <a:r>
              <a:rPr sz="1300" b="1" spc="-30" dirty="0">
                <a:solidFill>
                  <a:srgbClr val="006BA6"/>
                </a:solidFill>
                <a:latin typeface="Arial"/>
                <a:cs typeface="Arial"/>
              </a:rPr>
              <a:t>i</a:t>
            </a:r>
            <a:r>
              <a:rPr sz="1300" b="1" spc="-35" dirty="0">
                <a:solidFill>
                  <a:srgbClr val="006BA6"/>
                </a:solidFill>
                <a:latin typeface="Arial"/>
                <a:cs typeface="Arial"/>
              </a:rPr>
              <a:t>n</a:t>
            </a:r>
            <a:r>
              <a:rPr sz="1300" b="1" spc="-10" dirty="0">
                <a:solidFill>
                  <a:srgbClr val="006BA6"/>
                </a:solidFill>
                <a:latin typeface="Arial"/>
                <a:cs typeface="Arial"/>
              </a:rPr>
              <a:t>t</a:t>
            </a:r>
            <a:r>
              <a:rPr sz="1300" b="1" spc="-35" dirty="0">
                <a:solidFill>
                  <a:srgbClr val="006BA6"/>
                </a:solidFill>
                <a:latin typeface="Arial"/>
                <a:cs typeface="Arial"/>
              </a:rPr>
              <a:t>e</a:t>
            </a:r>
            <a:r>
              <a:rPr sz="1300" b="1" spc="-30" dirty="0">
                <a:solidFill>
                  <a:srgbClr val="006BA6"/>
                </a:solidFill>
                <a:latin typeface="Arial"/>
                <a:cs typeface="Arial"/>
              </a:rPr>
              <a:t>g</a:t>
            </a:r>
            <a:r>
              <a:rPr sz="1300" b="1" spc="-20" dirty="0">
                <a:solidFill>
                  <a:srgbClr val="006BA6"/>
                </a:solidFill>
                <a:latin typeface="Arial"/>
                <a:cs typeface="Arial"/>
              </a:rPr>
              <a:t>r</a:t>
            </a:r>
            <a:r>
              <a:rPr sz="1300" b="1" spc="-25" dirty="0">
                <a:solidFill>
                  <a:srgbClr val="006BA6"/>
                </a:solidFill>
                <a:latin typeface="Arial"/>
                <a:cs typeface="Arial"/>
              </a:rPr>
              <a:t>a</a:t>
            </a:r>
            <a:r>
              <a:rPr sz="1300" b="1" spc="-10" dirty="0">
                <a:solidFill>
                  <a:srgbClr val="006BA6"/>
                </a:solidFill>
                <a:latin typeface="Arial"/>
                <a:cs typeface="Arial"/>
              </a:rPr>
              <a:t>t</a:t>
            </a:r>
            <a:r>
              <a:rPr sz="1300" b="1" spc="-35" dirty="0">
                <a:solidFill>
                  <a:srgbClr val="006BA6"/>
                </a:solidFill>
                <a:latin typeface="Arial"/>
                <a:cs typeface="Arial"/>
              </a:rPr>
              <a:t>e</a:t>
            </a:r>
            <a:r>
              <a:rPr sz="1300" b="1" spc="-25" dirty="0">
                <a:solidFill>
                  <a:srgbClr val="006BA6"/>
                </a:solidFill>
                <a:latin typeface="Arial"/>
                <a:cs typeface="Arial"/>
              </a:rPr>
              <a:t>d</a:t>
            </a:r>
            <a:r>
              <a:rPr sz="1300" b="1" spc="-20" dirty="0">
                <a:solidFill>
                  <a:srgbClr val="006BA6"/>
                </a:solidFill>
                <a:latin typeface="Arial"/>
                <a:cs typeface="Arial"/>
              </a:rPr>
              <a:t> </a:t>
            </a:r>
            <a:r>
              <a:rPr sz="1300" b="1" spc="-30" dirty="0">
                <a:solidFill>
                  <a:srgbClr val="006BA6"/>
                </a:solidFill>
                <a:latin typeface="Arial"/>
                <a:cs typeface="Arial"/>
              </a:rPr>
              <a:t>h</a:t>
            </a:r>
            <a:r>
              <a:rPr sz="1300" b="1" spc="-25" dirty="0">
                <a:solidFill>
                  <a:srgbClr val="006BA6"/>
                </a:solidFill>
                <a:latin typeface="Arial"/>
                <a:cs typeface="Arial"/>
              </a:rPr>
              <a:t>ea</a:t>
            </a:r>
            <a:r>
              <a:rPr sz="1300" b="1" spc="-15" dirty="0">
                <a:solidFill>
                  <a:srgbClr val="006BA6"/>
                </a:solidFill>
                <a:latin typeface="Arial"/>
                <a:cs typeface="Arial"/>
              </a:rPr>
              <a:t>l</a:t>
            </a:r>
            <a:r>
              <a:rPr sz="1300" b="1" spc="-10" dirty="0">
                <a:solidFill>
                  <a:srgbClr val="006BA6"/>
                </a:solidFill>
                <a:latin typeface="Arial"/>
                <a:cs typeface="Arial"/>
              </a:rPr>
              <a:t>t</a:t>
            </a:r>
            <a:r>
              <a:rPr sz="1300" b="1" spc="-25" dirty="0">
                <a:solidFill>
                  <a:srgbClr val="006BA6"/>
                </a:solidFill>
                <a:latin typeface="Arial"/>
                <a:cs typeface="Arial"/>
              </a:rPr>
              <a:t>h</a:t>
            </a:r>
            <a:r>
              <a:rPr sz="1300" b="1" spc="-20" dirty="0">
                <a:solidFill>
                  <a:srgbClr val="006BA6"/>
                </a:solidFill>
                <a:latin typeface="Arial"/>
                <a:cs typeface="Arial"/>
              </a:rPr>
              <a:t> </a:t>
            </a:r>
            <a:r>
              <a:rPr sz="1300" b="1" spc="-15" dirty="0">
                <a:solidFill>
                  <a:srgbClr val="006BA6"/>
                </a:solidFill>
                <a:latin typeface="Arial"/>
                <a:cs typeface="Arial"/>
              </a:rPr>
              <a:t>c</a:t>
            </a:r>
            <a:r>
              <a:rPr sz="1300" b="1" spc="-20" dirty="0">
                <a:solidFill>
                  <a:srgbClr val="006BA6"/>
                </a:solidFill>
                <a:latin typeface="Arial"/>
                <a:cs typeface="Arial"/>
              </a:rPr>
              <a:t>a</a:t>
            </a:r>
            <a:r>
              <a:rPr sz="1300" b="1" spc="-25" dirty="0">
                <a:solidFill>
                  <a:srgbClr val="006BA6"/>
                </a:solidFill>
                <a:latin typeface="Arial"/>
                <a:cs typeface="Arial"/>
              </a:rPr>
              <a:t>r</a:t>
            </a:r>
            <a:r>
              <a:rPr sz="1300" b="1" spc="-15" dirty="0">
                <a:solidFill>
                  <a:srgbClr val="006BA6"/>
                </a:solidFill>
                <a:latin typeface="Arial"/>
                <a:cs typeface="Arial"/>
              </a:rPr>
              <a:t>e</a:t>
            </a:r>
            <a:r>
              <a:rPr sz="1300" b="1" spc="-20" dirty="0">
                <a:solidFill>
                  <a:srgbClr val="006BA6"/>
                </a:solidFill>
                <a:latin typeface="Arial"/>
                <a:cs typeface="Arial"/>
              </a:rPr>
              <a:t> </a:t>
            </a:r>
            <a:r>
              <a:rPr sz="1300" b="1" spc="-45" dirty="0">
                <a:solidFill>
                  <a:srgbClr val="006BA6"/>
                </a:solidFill>
                <a:latin typeface="Arial"/>
                <a:cs typeface="Arial"/>
              </a:rPr>
              <a:t>s</a:t>
            </a:r>
            <a:r>
              <a:rPr sz="1300" b="1" spc="-35" dirty="0">
                <a:solidFill>
                  <a:srgbClr val="006BA6"/>
                </a:solidFill>
                <a:latin typeface="Arial"/>
                <a:cs typeface="Arial"/>
              </a:rPr>
              <a:t>y</a:t>
            </a:r>
            <a:r>
              <a:rPr sz="1300" b="1" spc="-30" dirty="0">
                <a:solidFill>
                  <a:srgbClr val="006BA6"/>
                </a:solidFill>
                <a:latin typeface="Arial"/>
                <a:cs typeface="Arial"/>
              </a:rPr>
              <a:t>s</a:t>
            </a:r>
            <a:r>
              <a:rPr sz="1300" b="1" spc="-10" dirty="0">
                <a:solidFill>
                  <a:srgbClr val="006BA6"/>
                </a:solidFill>
                <a:latin typeface="Arial"/>
                <a:cs typeface="Arial"/>
              </a:rPr>
              <a:t>t</a:t>
            </a:r>
            <a:r>
              <a:rPr sz="1300" b="1" spc="-25" dirty="0">
                <a:solidFill>
                  <a:srgbClr val="006BA6"/>
                </a:solidFill>
                <a:latin typeface="Arial"/>
                <a:cs typeface="Arial"/>
              </a:rPr>
              <a:t>em</a:t>
            </a:r>
            <a:r>
              <a:rPr sz="1300" b="1" spc="-15" dirty="0">
                <a:solidFill>
                  <a:srgbClr val="006BA6"/>
                </a:solidFill>
                <a:latin typeface="Arial"/>
                <a:cs typeface="Arial"/>
              </a:rPr>
              <a:t>s</a:t>
            </a:r>
            <a:r>
              <a:rPr sz="1300" b="1" spc="-25" dirty="0">
                <a:solidFill>
                  <a:srgbClr val="006BA6"/>
                </a:solidFill>
                <a:latin typeface="Arial"/>
                <a:cs typeface="Arial"/>
              </a:rPr>
              <a:t> </a:t>
            </a:r>
            <a:r>
              <a:rPr sz="1300" b="1" spc="-30" dirty="0">
                <a:solidFill>
                  <a:srgbClr val="006BA6"/>
                </a:solidFill>
                <a:latin typeface="Arial"/>
                <a:cs typeface="Arial"/>
              </a:rPr>
              <a:t>i</a:t>
            </a:r>
            <a:r>
              <a:rPr sz="1300" b="1" spc="-25" dirty="0">
                <a:solidFill>
                  <a:srgbClr val="006BA6"/>
                </a:solidFill>
                <a:latin typeface="Arial"/>
                <a:cs typeface="Arial"/>
              </a:rPr>
              <a:t>n</a:t>
            </a:r>
            <a:r>
              <a:rPr sz="1300" b="1" spc="-20" dirty="0">
                <a:solidFill>
                  <a:srgbClr val="006BA6"/>
                </a:solidFill>
                <a:latin typeface="Arial"/>
                <a:cs typeface="Arial"/>
              </a:rPr>
              <a:t> </a:t>
            </a:r>
            <a:r>
              <a:rPr sz="1300" b="1" spc="-10" dirty="0">
                <a:solidFill>
                  <a:srgbClr val="006BA6"/>
                </a:solidFill>
                <a:latin typeface="Arial"/>
                <a:cs typeface="Arial"/>
              </a:rPr>
              <a:t>t</a:t>
            </a:r>
            <a:r>
              <a:rPr sz="1300" b="1" spc="-30" dirty="0">
                <a:solidFill>
                  <a:srgbClr val="006BA6"/>
                </a:solidFill>
                <a:latin typeface="Arial"/>
                <a:cs typeface="Arial"/>
              </a:rPr>
              <a:t>h</a:t>
            </a:r>
            <a:r>
              <a:rPr sz="1300" b="1" spc="-15" dirty="0">
                <a:solidFill>
                  <a:srgbClr val="006BA6"/>
                </a:solidFill>
                <a:latin typeface="Arial"/>
                <a:cs typeface="Arial"/>
              </a:rPr>
              <a:t>e</a:t>
            </a:r>
            <a:r>
              <a:rPr sz="1300" b="1" spc="-25" dirty="0">
                <a:solidFill>
                  <a:srgbClr val="006BA6"/>
                </a:solidFill>
                <a:latin typeface="Arial"/>
                <a:cs typeface="Arial"/>
              </a:rPr>
              <a:t> </a:t>
            </a:r>
            <a:r>
              <a:rPr sz="1300" b="1" spc="-40" dirty="0">
                <a:solidFill>
                  <a:srgbClr val="006BA6"/>
                </a:solidFill>
                <a:latin typeface="Arial"/>
                <a:cs typeface="Arial"/>
              </a:rPr>
              <a:t>Un</a:t>
            </a:r>
            <a:r>
              <a:rPr sz="1300" b="1" spc="-15" dirty="0">
                <a:solidFill>
                  <a:srgbClr val="006BA6"/>
                </a:solidFill>
                <a:latin typeface="Arial"/>
                <a:cs typeface="Arial"/>
              </a:rPr>
              <a:t>i</a:t>
            </a:r>
            <a:r>
              <a:rPr sz="1300" b="1" spc="-10" dirty="0">
                <a:solidFill>
                  <a:srgbClr val="006BA6"/>
                </a:solidFill>
                <a:latin typeface="Arial"/>
                <a:cs typeface="Arial"/>
              </a:rPr>
              <a:t>t</a:t>
            </a:r>
            <a:r>
              <a:rPr sz="1300" b="1" spc="-25" dirty="0">
                <a:solidFill>
                  <a:srgbClr val="006BA6"/>
                </a:solidFill>
                <a:latin typeface="Arial"/>
                <a:cs typeface="Arial"/>
              </a:rPr>
              <a:t>ed</a:t>
            </a:r>
            <a:r>
              <a:rPr sz="1300" b="1" spc="-20" dirty="0">
                <a:solidFill>
                  <a:srgbClr val="006BA6"/>
                </a:solidFill>
                <a:latin typeface="Arial"/>
                <a:cs typeface="Arial"/>
              </a:rPr>
              <a:t> </a:t>
            </a:r>
            <a:r>
              <a:rPr sz="1300" b="1" spc="-45" dirty="0">
                <a:solidFill>
                  <a:srgbClr val="006BA6"/>
                </a:solidFill>
                <a:latin typeface="Arial"/>
                <a:cs typeface="Arial"/>
              </a:rPr>
              <a:t>S</a:t>
            </a:r>
            <a:r>
              <a:rPr sz="1300" b="1" spc="-10" dirty="0">
                <a:solidFill>
                  <a:srgbClr val="006BA6"/>
                </a:solidFill>
                <a:latin typeface="Arial"/>
                <a:cs typeface="Arial"/>
              </a:rPr>
              <a:t>t</a:t>
            </a:r>
            <a:r>
              <a:rPr sz="1300" b="1" spc="-25" dirty="0">
                <a:solidFill>
                  <a:srgbClr val="006BA6"/>
                </a:solidFill>
                <a:latin typeface="Arial"/>
                <a:cs typeface="Arial"/>
              </a:rPr>
              <a:t>a</a:t>
            </a:r>
            <a:r>
              <a:rPr sz="1300" b="1" spc="-10" dirty="0">
                <a:solidFill>
                  <a:srgbClr val="006BA6"/>
                </a:solidFill>
                <a:latin typeface="Arial"/>
                <a:cs typeface="Arial"/>
              </a:rPr>
              <a:t>t</a:t>
            </a:r>
            <a:r>
              <a:rPr sz="1300" b="1" spc="-20" dirty="0">
                <a:solidFill>
                  <a:srgbClr val="006BA6"/>
                </a:solidFill>
                <a:latin typeface="Arial"/>
                <a:cs typeface="Arial"/>
              </a:rPr>
              <a:t>e</a:t>
            </a:r>
            <a:r>
              <a:rPr sz="1300" b="1" spc="-30" dirty="0">
                <a:solidFill>
                  <a:srgbClr val="006BA6"/>
                </a:solidFill>
                <a:latin typeface="Arial"/>
                <a:cs typeface="Arial"/>
              </a:rPr>
              <a:t>s</a:t>
            </a:r>
            <a:r>
              <a:rPr sz="1300" b="1" spc="-15" dirty="0">
                <a:solidFill>
                  <a:srgbClr val="006BA6"/>
                </a:solidFill>
                <a:latin typeface="Arial"/>
                <a:cs typeface="Arial"/>
              </a:rPr>
              <a:t>,</a:t>
            </a:r>
            <a:r>
              <a:rPr sz="1300" b="1" spc="-25" dirty="0">
                <a:solidFill>
                  <a:srgbClr val="006BA6"/>
                </a:solidFill>
                <a:latin typeface="Arial"/>
                <a:cs typeface="Arial"/>
              </a:rPr>
              <a:t> </a:t>
            </a:r>
            <a:r>
              <a:rPr sz="1300" spc="-50" dirty="0">
                <a:solidFill>
                  <a:srgbClr val="006BA6"/>
                </a:solidFill>
                <a:latin typeface="Arial"/>
                <a:cs typeface="Arial"/>
              </a:rPr>
              <a:t>w</a:t>
            </a:r>
            <a:r>
              <a:rPr sz="1300" spc="-15" dirty="0">
                <a:solidFill>
                  <a:srgbClr val="006BA6"/>
                </a:solidFill>
                <a:latin typeface="Arial"/>
                <a:cs typeface="Arial"/>
              </a:rPr>
              <a:t>e</a:t>
            </a:r>
            <a:r>
              <a:rPr sz="1300" spc="-20" dirty="0">
                <a:solidFill>
                  <a:srgbClr val="006BA6"/>
                </a:solidFill>
                <a:latin typeface="Arial"/>
                <a:cs typeface="Arial"/>
              </a:rPr>
              <a:t> </a:t>
            </a:r>
            <a:r>
              <a:rPr sz="1300" spc="-10" dirty="0">
                <a:solidFill>
                  <a:srgbClr val="006BA6"/>
                </a:solidFill>
                <a:latin typeface="Arial"/>
                <a:cs typeface="Arial"/>
              </a:rPr>
              <a:t>c</a:t>
            </a:r>
            <a:r>
              <a:rPr sz="1300" spc="-35" dirty="0">
                <a:solidFill>
                  <a:srgbClr val="006BA6"/>
                </a:solidFill>
                <a:latin typeface="Arial"/>
                <a:cs typeface="Arial"/>
              </a:rPr>
              <a:t>a</a:t>
            </a:r>
            <a:r>
              <a:rPr sz="1300" spc="-15" dirty="0">
                <a:solidFill>
                  <a:srgbClr val="006BA6"/>
                </a:solidFill>
                <a:latin typeface="Arial"/>
                <a:cs typeface="Arial"/>
              </a:rPr>
              <a:t>n</a:t>
            </a:r>
            <a:r>
              <a:rPr sz="1300" spc="-20" dirty="0">
                <a:solidFill>
                  <a:srgbClr val="006BA6"/>
                </a:solidFill>
                <a:latin typeface="Arial"/>
                <a:cs typeface="Arial"/>
              </a:rPr>
              <a:t> </a:t>
            </a:r>
            <a:r>
              <a:rPr sz="1300" spc="-35" dirty="0">
                <a:solidFill>
                  <a:srgbClr val="006BA6"/>
                </a:solidFill>
                <a:latin typeface="Arial"/>
                <a:cs typeface="Arial"/>
              </a:rPr>
              <a:t>qu</a:t>
            </a:r>
            <a:r>
              <a:rPr sz="1300" spc="-25" dirty="0">
                <a:solidFill>
                  <a:srgbClr val="006BA6"/>
                </a:solidFill>
                <a:latin typeface="Arial"/>
                <a:cs typeface="Arial"/>
              </a:rPr>
              <a:t>i</a:t>
            </a:r>
            <a:r>
              <a:rPr sz="1300" spc="-20" dirty="0">
                <a:solidFill>
                  <a:srgbClr val="006BA6"/>
                </a:solidFill>
                <a:latin typeface="Arial"/>
                <a:cs typeface="Arial"/>
              </a:rPr>
              <a:t>ck</a:t>
            </a:r>
            <a:r>
              <a:rPr sz="1300" spc="-30" dirty="0">
                <a:solidFill>
                  <a:srgbClr val="006BA6"/>
                </a:solidFill>
                <a:latin typeface="Arial"/>
                <a:cs typeface="Arial"/>
              </a:rPr>
              <a:t>l</a:t>
            </a:r>
            <a:r>
              <a:rPr sz="1300" spc="-15" dirty="0">
                <a:solidFill>
                  <a:srgbClr val="006BA6"/>
                </a:solidFill>
                <a:latin typeface="Arial"/>
                <a:cs typeface="Arial"/>
              </a:rPr>
              <a:t>y</a:t>
            </a:r>
            <a:r>
              <a:rPr sz="1300" spc="-20" dirty="0">
                <a:solidFill>
                  <a:srgbClr val="006BA6"/>
                </a:solidFill>
                <a:latin typeface="Arial"/>
                <a:cs typeface="Arial"/>
              </a:rPr>
              <a:t> </a:t>
            </a:r>
            <a:r>
              <a:rPr sz="1300" spc="-35" dirty="0">
                <a:solidFill>
                  <a:srgbClr val="006BA6"/>
                </a:solidFill>
                <a:latin typeface="Arial"/>
                <a:cs typeface="Arial"/>
              </a:rPr>
              <a:t>ada</a:t>
            </a:r>
            <a:r>
              <a:rPr sz="1300" spc="-45" dirty="0">
                <a:solidFill>
                  <a:srgbClr val="006BA6"/>
                </a:solidFill>
                <a:latin typeface="Arial"/>
                <a:cs typeface="Arial"/>
              </a:rPr>
              <a:t>p</a:t>
            </a:r>
            <a:r>
              <a:rPr sz="1300" spc="-15" dirty="0">
                <a:solidFill>
                  <a:srgbClr val="006BA6"/>
                </a:solidFill>
                <a:latin typeface="Arial"/>
                <a:cs typeface="Arial"/>
              </a:rPr>
              <a:t>t</a:t>
            </a:r>
            <a:r>
              <a:rPr sz="1300" spc="-20" dirty="0">
                <a:solidFill>
                  <a:srgbClr val="006BA6"/>
                </a:solidFill>
                <a:latin typeface="Arial"/>
                <a:cs typeface="Arial"/>
              </a:rPr>
              <a:t> </a:t>
            </a:r>
            <a:r>
              <a:rPr sz="1300" spc="-40" dirty="0">
                <a:solidFill>
                  <a:srgbClr val="006BA6"/>
                </a:solidFill>
                <a:latin typeface="Arial"/>
                <a:cs typeface="Arial"/>
              </a:rPr>
              <a:t>t</a:t>
            </a:r>
            <a:r>
              <a:rPr sz="1300" spc="-15" dirty="0">
                <a:solidFill>
                  <a:srgbClr val="006BA6"/>
                </a:solidFill>
                <a:latin typeface="Arial"/>
                <a:cs typeface="Arial"/>
              </a:rPr>
              <a:t>o</a:t>
            </a:r>
            <a:r>
              <a:rPr sz="1300" spc="-20" dirty="0">
                <a:solidFill>
                  <a:srgbClr val="006BA6"/>
                </a:solidFill>
                <a:latin typeface="Arial"/>
                <a:cs typeface="Arial"/>
              </a:rPr>
              <a:t> </a:t>
            </a:r>
            <a:r>
              <a:rPr sz="1300" spc="-35" dirty="0">
                <a:solidFill>
                  <a:srgbClr val="006BA6"/>
                </a:solidFill>
                <a:latin typeface="Arial"/>
                <a:cs typeface="Arial"/>
              </a:rPr>
              <a:t>ad</a:t>
            </a:r>
            <a:r>
              <a:rPr sz="1300" spc="-50" dirty="0">
                <a:solidFill>
                  <a:srgbClr val="006BA6"/>
                </a:solidFill>
                <a:latin typeface="Arial"/>
                <a:cs typeface="Arial"/>
              </a:rPr>
              <a:t>v</a:t>
            </a:r>
            <a:r>
              <a:rPr sz="1300" spc="-35" dirty="0">
                <a:solidFill>
                  <a:srgbClr val="006BA6"/>
                </a:solidFill>
                <a:latin typeface="Arial"/>
                <a:cs typeface="Arial"/>
              </a:rPr>
              <a:t>an</a:t>
            </a:r>
            <a:r>
              <a:rPr sz="1300" spc="-10" dirty="0">
                <a:solidFill>
                  <a:srgbClr val="006BA6"/>
                </a:solidFill>
                <a:latin typeface="Arial"/>
                <a:cs typeface="Arial"/>
              </a:rPr>
              <a:t>c</a:t>
            </a:r>
            <a:r>
              <a:rPr sz="1300" spc="-25" dirty="0">
                <a:solidFill>
                  <a:srgbClr val="006BA6"/>
                </a:solidFill>
                <a:latin typeface="Arial"/>
                <a:cs typeface="Arial"/>
              </a:rPr>
              <a:t>e</a:t>
            </a:r>
            <a:r>
              <a:rPr sz="1300" spc="-15" dirty="0">
                <a:solidFill>
                  <a:srgbClr val="006BA6"/>
                </a:solidFill>
                <a:latin typeface="Arial"/>
                <a:cs typeface="Arial"/>
              </a:rPr>
              <a:t>s</a:t>
            </a:r>
            <a:r>
              <a:rPr sz="1300" spc="-10" dirty="0">
                <a:solidFill>
                  <a:srgbClr val="006BA6"/>
                </a:solidFill>
                <a:latin typeface="Arial"/>
                <a:cs typeface="Arial"/>
              </a:rPr>
              <a:t>  </a:t>
            </a:r>
            <a:r>
              <a:rPr sz="1300" spc="-30" dirty="0">
                <a:solidFill>
                  <a:srgbClr val="006BA6"/>
                </a:solidFill>
                <a:latin typeface="Arial"/>
                <a:cs typeface="Arial"/>
              </a:rPr>
              <a:t>i</a:t>
            </a:r>
            <a:r>
              <a:rPr sz="1300" spc="-15" dirty="0">
                <a:solidFill>
                  <a:srgbClr val="006BA6"/>
                </a:solidFill>
                <a:latin typeface="Arial"/>
                <a:cs typeface="Arial"/>
              </a:rPr>
              <a:t>n</a:t>
            </a:r>
            <a:r>
              <a:rPr sz="1300" spc="-20" dirty="0">
                <a:solidFill>
                  <a:srgbClr val="006BA6"/>
                </a:solidFill>
                <a:latin typeface="Arial"/>
                <a:cs typeface="Arial"/>
              </a:rPr>
              <a:t> t</a:t>
            </a:r>
            <a:r>
              <a:rPr sz="1300" spc="-30" dirty="0">
                <a:solidFill>
                  <a:srgbClr val="006BA6"/>
                </a:solidFill>
                <a:latin typeface="Arial"/>
                <a:cs typeface="Arial"/>
              </a:rPr>
              <a:t>re</a:t>
            </a:r>
            <a:r>
              <a:rPr sz="1300" spc="-40" dirty="0">
                <a:solidFill>
                  <a:srgbClr val="006BA6"/>
                </a:solidFill>
                <a:latin typeface="Arial"/>
                <a:cs typeface="Arial"/>
              </a:rPr>
              <a:t>a</a:t>
            </a:r>
            <a:r>
              <a:rPr sz="1300" spc="-20" dirty="0">
                <a:solidFill>
                  <a:srgbClr val="006BA6"/>
                </a:solidFill>
                <a:latin typeface="Arial"/>
                <a:cs typeface="Arial"/>
              </a:rPr>
              <a:t>t</a:t>
            </a:r>
            <a:r>
              <a:rPr sz="1300" spc="-35" dirty="0">
                <a:solidFill>
                  <a:srgbClr val="006BA6"/>
                </a:solidFill>
                <a:latin typeface="Arial"/>
                <a:cs typeface="Arial"/>
              </a:rPr>
              <a:t>me</a:t>
            </a:r>
            <a:r>
              <a:rPr sz="1300" spc="-45" dirty="0">
                <a:solidFill>
                  <a:srgbClr val="006BA6"/>
                </a:solidFill>
                <a:latin typeface="Arial"/>
                <a:cs typeface="Arial"/>
              </a:rPr>
              <a:t>n</a:t>
            </a:r>
            <a:r>
              <a:rPr sz="1300" spc="-20" dirty="0">
                <a:solidFill>
                  <a:srgbClr val="006BA6"/>
                </a:solidFill>
                <a:latin typeface="Arial"/>
                <a:cs typeface="Arial"/>
              </a:rPr>
              <a:t>t</a:t>
            </a:r>
            <a:r>
              <a:rPr sz="1300" spc="-10" dirty="0">
                <a:solidFill>
                  <a:srgbClr val="006BA6"/>
                </a:solidFill>
                <a:latin typeface="Arial"/>
                <a:cs typeface="Arial"/>
              </a:rPr>
              <a:t>.</a:t>
            </a:r>
            <a:r>
              <a:rPr sz="1300" spc="-20" dirty="0">
                <a:solidFill>
                  <a:srgbClr val="006BA6"/>
                </a:solidFill>
                <a:latin typeface="Arial"/>
                <a:cs typeface="Arial"/>
              </a:rPr>
              <a:t> </a:t>
            </a:r>
            <a:r>
              <a:rPr sz="1300" spc="-70" dirty="0">
                <a:solidFill>
                  <a:srgbClr val="006BA6"/>
                </a:solidFill>
                <a:latin typeface="Arial"/>
                <a:cs typeface="Arial"/>
              </a:rPr>
              <a:t>W</a:t>
            </a:r>
            <a:r>
              <a:rPr sz="1300" spc="-15" dirty="0">
                <a:solidFill>
                  <a:srgbClr val="006BA6"/>
                </a:solidFill>
                <a:latin typeface="Arial"/>
                <a:cs typeface="Arial"/>
              </a:rPr>
              <a:t>e</a:t>
            </a:r>
            <a:r>
              <a:rPr sz="1300" spc="-20" dirty="0">
                <a:solidFill>
                  <a:srgbClr val="006BA6"/>
                </a:solidFill>
                <a:latin typeface="Arial"/>
                <a:cs typeface="Arial"/>
              </a:rPr>
              <a:t> </a:t>
            </a:r>
            <a:r>
              <a:rPr sz="1300" spc="-30" dirty="0">
                <a:solidFill>
                  <a:srgbClr val="006BA6"/>
                </a:solidFill>
                <a:latin typeface="Arial"/>
                <a:cs typeface="Arial"/>
              </a:rPr>
              <a:t>b</a:t>
            </a:r>
            <a:r>
              <a:rPr sz="1300" spc="-10" dirty="0">
                <a:solidFill>
                  <a:srgbClr val="006BA6"/>
                </a:solidFill>
                <a:latin typeface="Arial"/>
                <a:cs typeface="Arial"/>
              </a:rPr>
              <a:t>r</a:t>
            </a:r>
            <a:r>
              <a:rPr sz="1300" spc="-30" dirty="0">
                <a:solidFill>
                  <a:srgbClr val="006BA6"/>
                </a:solidFill>
                <a:latin typeface="Arial"/>
                <a:cs typeface="Arial"/>
              </a:rPr>
              <a:t>in</a:t>
            </a:r>
            <a:r>
              <a:rPr sz="1300" spc="-15" dirty="0">
                <a:solidFill>
                  <a:srgbClr val="006BA6"/>
                </a:solidFill>
                <a:latin typeface="Arial"/>
                <a:cs typeface="Arial"/>
              </a:rPr>
              <a:t>g</a:t>
            </a:r>
            <a:r>
              <a:rPr sz="1300" spc="-20" dirty="0">
                <a:solidFill>
                  <a:srgbClr val="006BA6"/>
                </a:solidFill>
                <a:latin typeface="Arial"/>
                <a:cs typeface="Arial"/>
              </a:rPr>
              <a:t> t</a:t>
            </a:r>
            <a:r>
              <a:rPr sz="1300" spc="-30" dirty="0">
                <a:solidFill>
                  <a:srgbClr val="006BA6"/>
                </a:solidFill>
                <a:latin typeface="Arial"/>
                <a:cs typeface="Arial"/>
              </a:rPr>
              <a:t>hos</a:t>
            </a:r>
            <a:r>
              <a:rPr sz="1300" spc="-15" dirty="0">
                <a:solidFill>
                  <a:srgbClr val="006BA6"/>
                </a:solidFill>
                <a:latin typeface="Arial"/>
                <a:cs typeface="Arial"/>
              </a:rPr>
              <a:t>e</a:t>
            </a:r>
            <a:r>
              <a:rPr sz="1300" spc="-20" dirty="0">
                <a:solidFill>
                  <a:srgbClr val="006BA6"/>
                </a:solidFill>
                <a:latin typeface="Arial"/>
                <a:cs typeface="Arial"/>
              </a:rPr>
              <a:t> </a:t>
            </a:r>
            <a:r>
              <a:rPr sz="1300" spc="-30" dirty="0">
                <a:solidFill>
                  <a:srgbClr val="006BA6"/>
                </a:solidFill>
                <a:latin typeface="Arial"/>
                <a:cs typeface="Arial"/>
              </a:rPr>
              <a:t>bene</a:t>
            </a:r>
            <a:r>
              <a:rPr sz="1300" spc="-10" dirty="0">
                <a:solidFill>
                  <a:srgbClr val="006BA6"/>
                </a:solidFill>
                <a:latin typeface="Arial"/>
                <a:cs typeface="Arial"/>
              </a:rPr>
              <a:t>f</a:t>
            </a:r>
            <a:r>
              <a:rPr sz="1300" spc="-20" dirty="0">
                <a:solidFill>
                  <a:srgbClr val="006BA6"/>
                </a:solidFill>
                <a:latin typeface="Arial"/>
                <a:cs typeface="Arial"/>
              </a:rPr>
              <a:t>it</a:t>
            </a:r>
            <a:r>
              <a:rPr sz="1300" spc="-15" dirty="0">
                <a:solidFill>
                  <a:srgbClr val="006BA6"/>
                </a:solidFill>
                <a:latin typeface="Arial"/>
                <a:cs typeface="Arial"/>
              </a:rPr>
              <a:t>s</a:t>
            </a:r>
            <a:r>
              <a:rPr sz="1300" spc="-20" dirty="0">
                <a:solidFill>
                  <a:srgbClr val="006BA6"/>
                </a:solidFill>
                <a:latin typeface="Arial"/>
                <a:cs typeface="Arial"/>
              </a:rPr>
              <a:t> </a:t>
            </a:r>
            <a:r>
              <a:rPr sz="1300" spc="-35" dirty="0">
                <a:solidFill>
                  <a:srgbClr val="006BA6"/>
                </a:solidFill>
                <a:latin typeface="Arial"/>
                <a:cs typeface="Arial"/>
              </a:rPr>
              <a:t>t</a:t>
            </a:r>
            <a:r>
              <a:rPr sz="1300" spc="-15" dirty="0">
                <a:solidFill>
                  <a:srgbClr val="006BA6"/>
                </a:solidFill>
                <a:latin typeface="Arial"/>
                <a:cs typeface="Arial"/>
              </a:rPr>
              <a:t>o</a:t>
            </a:r>
            <a:r>
              <a:rPr sz="1300" spc="-20" dirty="0">
                <a:solidFill>
                  <a:srgbClr val="006BA6"/>
                </a:solidFill>
                <a:latin typeface="Arial"/>
                <a:cs typeface="Arial"/>
              </a:rPr>
              <a:t> </a:t>
            </a:r>
            <a:r>
              <a:rPr sz="1300" spc="-30" dirty="0">
                <a:solidFill>
                  <a:srgbClr val="006BA6"/>
                </a:solidFill>
                <a:latin typeface="Arial"/>
                <a:cs typeface="Arial"/>
              </a:rPr>
              <a:t>o</a:t>
            </a:r>
            <a:r>
              <a:rPr sz="1300" spc="-35" dirty="0">
                <a:solidFill>
                  <a:srgbClr val="006BA6"/>
                </a:solidFill>
                <a:latin typeface="Arial"/>
                <a:cs typeface="Arial"/>
              </a:rPr>
              <a:t>u</a:t>
            </a:r>
            <a:r>
              <a:rPr sz="1300" spc="-10" dirty="0">
                <a:solidFill>
                  <a:srgbClr val="006BA6"/>
                </a:solidFill>
                <a:latin typeface="Arial"/>
                <a:cs typeface="Arial"/>
              </a:rPr>
              <a:t>r</a:t>
            </a:r>
            <a:r>
              <a:rPr sz="1300" spc="-20" dirty="0">
                <a:solidFill>
                  <a:srgbClr val="006BA6"/>
                </a:solidFill>
                <a:latin typeface="Arial"/>
                <a:cs typeface="Arial"/>
              </a:rPr>
              <a:t> </a:t>
            </a:r>
            <a:r>
              <a:rPr sz="1300" spc="-35" dirty="0">
                <a:solidFill>
                  <a:srgbClr val="006BA6"/>
                </a:solidFill>
                <a:latin typeface="Arial"/>
                <a:cs typeface="Arial"/>
              </a:rPr>
              <a:t>p</a:t>
            </a:r>
            <a:r>
              <a:rPr sz="1300" spc="-40" dirty="0">
                <a:solidFill>
                  <a:srgbClr val="006BA6"/>
                </a:solidFill>
                <a:latin typeface="Arial"/>
                <a:cs typeface="Arial"/>
              </a:rPr>
              <a:t>a</a:t>
            </a:r>
            <a:r>
              <a:rPr sz="1300" spc="-20" dirty="0">
                <a:solidFill>
                  <a:srgbClr val="006BA6"/>
                </a:solidFill>
                <a:latin typeface="Arial"/>
                <a:cs typeface="Arial"/>
              </a:rPr>
              <a:t>t</a:t>
            </a:r>
            <a:r>
              <a:rPr sz="1300" spc="-30" dirty="0">
                <a:solidFill>
                  <a:srgbClr val="006BA6"/>
                </a:solidFill>
                <a:latin typeface="Arial"/>
                <a:cs typeface="Arial"/>
              </a:rPr>
              <a:t>ie</a:t>
            </a:r>
            <a:r>
              <a:rPr sz="1300" spc="-45" dirty="0">
                <a:solidFill>
                  <a:srgbClr val="006BA6"/>
                </a:solidFill>
                <a:latin typeface="Arial"/>
                <a:cs typeface="Arial"/>
              </a:rPr>
              <a:t>n</a:t>
            </a:r>
            <a:r>
              <a:rPr sz="1300" spc="-20" dirty="0">
                <a:solidFill>
                  <a:srgbClr val="006BA6"/>
                </a:solidFill>
                <a:latin typeface="Arial"/>
                <a:cs typeface="Arial"/>
              </a:rPr>
              <a:t>t</a:t>
            </a:r>
            <a:r>
              <a:rPr sz="1300" spc="-15" dirty="0">
                <a:solidFill>
                  <a:srgbClr val="006BA6"/>
                </a:solidFill>
                <a:latin typeface="Arial"/>
                <a:cs typeface="Arial"/>
              </a:rPr>
              <a:t>s</a:t>
            </a:r>
            <a:r>
              <a:rPr sz="1300" spc="-20" dirty="0">
                <a:solidFill>
                  <a:srgbClr val="006BA6"/>
                </a:solidFill>
                <a:latin typeface="Arial"/>
                <a:cs typeface="Arial"/>
              </a:rPr>
              <a:t> </a:t>
            </a:r>
            <a:r>
              <a:rPr sz="1300" spc="-55" dirty="0">
                <a:solidFill>
                  <a:srgbClr val="006BA6"/>
                </a:solidFill>
                <a:latin typeface="Arial"/>
                <a:cs typeface="Arial"/>
              </a:rPr>
              <a:t>e</a:t>
            </a:r>
            <a:r>
              <a:rPr sz="1300" spc="-50" dirty="0">
                <a:solidFill>
                  <a:srgbClr val="006BA6"/>
                </a:solidFill>
                <a:latin typeface="Arial"/>
                <a:cs typeface="Arial"/>
              </a:rPr>
              <a:t>v</a:t>
            </a:r>
            <a:r>
              <a:rPr sz="1300" spc="-30" dirty="0">
                <a:solidFill>
                  <a:srgbClr val="006BA6"/>
                </a:solidFill>
                <a:latin typeface="Arial"/>
                <a:cs typeface="Arial"/>
              </a:rPr>
              <a:t>e</a:t>
            </a:r>
            <a:r>
              <a:rPr sz="1300" spc="20" dirty="0">
                <a:solidFill>
                  <a:srgbClr val="006BA6"/>
                </a:solidFill>
                <a:latin typeface="Arial"/>
                <a:cs typeface="Arial"/>
              </a:rPr>
              <a:t>r</a:t>
            </a:r>
            <a:r>
              <a:rPr sz="1300" spc="-15" dirty="0">
                <a:solidFill>
                  <a:srgbClr val="006BA6"/>
                </a:solidFill>
                <a:latin typeface="Arial"/>
                <a:cs typeface="Arial"/>
              </a:rPr>
              <a:t>y</a:t>
            </a:r>
            <a:r>
              <a:rPr sz="1300" spc="-20" dirty="0">
                <a:solidFill>
                  <a:srgbClr val="006BA6"/>
                </a:solidFill>
                <a:latin typeface="Arial"/>
                <a:cs typeface="Arial"/>
              </a:rPr>
              <a:t> </a:t>
            </a:r>
            <a:r>
              <a:rPr sz="1300" spc="-35" dirty="0">
                <a:solidFill>
                  <a:srgbClr val="006BA6"/>
                </a:solidFill>
                <a:latin typeface="Arial"/>
                <a:cs typeface="Arial"/>
              </a:rPr>
              <a:t>d</a:t>
            </a:r>
            <a:r>
              <a:rPr sz="1300" spc="-55" dirty="0">
                <a:solidFill>
                  <a:srgbClr val="006BA6"/>
                </a:solidFill>
                <a:latin typeface="Arial"/>
                <a:cs typeface="Arial"/>
              </a:rPr>
              <a:t>a</a:t>
            </a:r>
            <a:r>
              <a:rPr sz="1300" spc="-15" dirty="0">
                <a:solidFill>
                  <a:srgbClr val="006BA6"/>
                </a:solidFill>
                <a:latin typeface="Arial"/>
                <a:cs typeface="Arial"/>
              </a:rPr>
              <a:t>y</a:t>
            </a:r>
            <a:r>
              <a:rPr sz="1300" spc="-20" dirty="0">
                <a:solidFill>
                  <a:srgbClr val="006BA6"/>
                </a:solidFill>
                <a:latin typeface="Arial"/>
                <a:cs typeface="Arial"/>
              </a:rPr>
              <a:t> </a:t>
            </a:r>
            <a:r>
              <a:rPr sz="1300" spc="-35" dirty="0">
                <a:solidFill>
                  <a:srgbClr val="006BA6"/>
                </a:solidFill>
                <a:latin typeface="Arial"/>
                <a:cs typeface="Arial"/>
              </a:rPr>
              <a:t>t</a:t>
            </a:r>
            <a:r>
              <a:rPr sz="1300" spc="-15" dirty="0">
                <a:solidFill>
                  <a:srgbClr val="006BA6"/>
                </a:solidFill>
                <a:latin typeface="Arial"/>
                <a:cs typeface="Arial"/>
              </a:rPr>
              <a:t>o</a:t>
            </a:r>
            <a:r>
              <a:rPr sz="1300" spc="-20" dirty="0">
                <a:solidFill>
                  <a:srgbClr val="006BA6"/>
                </a:solidFill>
                <a:latin typeface="Arial"/>
                <a:cs typeface="Arial"/>
              </a:rPr>
              <a:t> </a:t>
            </a:r>
            <a:r>
              <a:rPr sz="1300" spc="-30" dirty="0">
                <a:solidFill>
                  <a:srgbClr val="006BA6"/>
                </a:solidFill>
                <a:latin typeface="Arial"/>
                <a:cs typeface="Arial"/>
              </a:rPr>
              <a:t>pe</a:t>
            </a:r>
            <a:r>
              <a:rPr sz="1300" spc="25" dirty="0">
                <a:solidFill>
                  <a:srgbClr val="006BA6"/>
                </a:solidFill>
                <a:latin typeface="Arial"/>
                <a:cs typeface="Arial"/>
              </a:rPr>
              <a:t>r</a:t>
            </a:r>
            <a:r>
              <a:rPr sz="1300" spc="-30" dirty="0">
                <a:solidFill>
                  <a:srgbClr val="006BA6"/>
                </a:solidFill>
                <a:latin typeface="Arial"/>
                <a:cs typeface="Arial"/>
              </a:rPr>
              <a:t>f</a:t>
            </a:r>
            <a:r>
              <a:rPr sz="1300" spc="-25" dirty="0">
                <a:solidFill>
                  <a:srgbClr val="006BA6"/>
                </a:solidFill>
                <a:latin typeface="Arial"/>
                <a:cs typeface="Arial"/>
              </a:rPr>
              <a:t>o</a:t>
            </a:r>
            <a:r>
              <a:rPr sz="1300" spc="-20" dirty="0">
                <a:solidFill>
                  <a:srgbClr val="006BA6"/>
                </a:solidFill>
                <a:latin typeface="Arial"/>
                <a:cs typeface="Arial"/>
              </a:rPr>
              <a:t>rm t</a:t>
            </a:r>
            <a:r>
              <a:rPr sz="1300" spc="-30" dirty="0">
                <a:solidFill>
                  <a:srgbClr val="006BA6"/>
                </a:solidFill>
                <a:latin typeface="Arial"/>
                <a:cs typeface="Arial"/>
              </a:rPr>
              <a:t>ho</a:t>
            </a:r>
            <a:r>
              <a:rPr sz="1300" spc="-35" dirty="0">
                <a:solidFill>
                  <a:srgbClr val="006BA6"/>
                </a:solidFill>
                <a:latin typeface="Arial"/>
                <a:cs typeface="Arial"/>
              </a:rPr>
              <a:t>u</a:t>
            </a:r>
            <a:r>
              <a:rPr sz="1300" spc="-25" dirty="0">
                <a:solidFill>
                  <a:srgbClr val="006BA6"/>
                </a:solidFill>
                <a:latin typeface="Arial"/>
                <a:cs typeface="Arial"/>
              </a:rPr>
              <a:t>s</a:t>
            </a:r>
            <a:r>
              <a:rPr sz="1300" spc="-35" dirty="0">
                <a:solidFill>
                  <a:srgbClr val="006BA6"/>
                </a:solidFill>
                <a:latin typeface="Arial"/>
                <a:cs typeface="Arial"/>
              </a:rPr>
              <a:t>a</a:t>
            </a:r>
            <a:r>
              <a:rPr sz="1300" spc="-30" dirty="0">
                <a:solidFill>
                  <a:srgbClr val="006BA6"/>
                </a:solidFill>
                <a:latin typeface="Arial"/>
                <a:cs typeface="Arial"/>
              </a:rPr>
              <a:t>n</a:t>
            </a:r>
            <a:r>
              <a:rPr sz="1300" spc="-35" dirty="0">
                <a:solidFill>
                  <a:srgbClr val="006BA6"/>
                </a:solidFill>
                <a:latin typeface="Arial"/>
                <a:cs typeface="Arial"/>
              </a:rPr>
              <a:t>d</a:t>
            </a:r>
            <a:r>
              <a:rPr sz="1300" spc="-15" dirty="0">
                <a:solidFill>
                  <a:srgbClr val="006BA6"/>
                </a:solidFill>
                <a:latin typeface="Arial"/>
                <a:cs typeface="Arial"/>
              </a:rPr>
              <a:t>s</a:t>
            </a:r>
            <a:r>
              <a:rPr sz="1300" spc="-20" dirty="0">
                <a:solidFill>
                  <a:srgbClr val="006BA6"/>
                </a:solidFill>
                <a:latin typeface="Arial"/>
                <a:cs typeface="Arial"/>
              </a:rPr>
              <a:t> </a:t>
            </a:r>
            <a:r>
              <a:rPr sz="1300" spc="-40" dirty="0">
                <a:solidFill>
                  <a:srgbClr val="006BA6"/>
                </a:solidFill>
                <a:latin typeface="Arial"/>
                <a:cs typeface="Arial"/>
              </a:rPr>
              <a:t>o</a:t>
            </a:r>
            <a:r>
              <a:rPr sz="1300" spc="-10" dirty="0">
                <a:solidFill>
                  <a:srgbClr val="006BA6"/>
                </a:solidFill>
                <a:latin typeface="Arial"/>
                <a:cs typeface="Arial"/>
              </a:rPr>
              <a:t>f</a:t>
            </a:r>
            <a:r>
              <a:rPr sz="1300" spc="-20" dirty="0">
                <a:solidFill>
                  <a:srgbClr val="006BA6"/>
                </a:solidFill>
                <a:latin typeface="Arial"/>
                <a:cs typeface="Arial"/>
              </a:rPr>
              <a:t> t</a:t>
            </a:r>
            <a:r>
              <a:rPr sz="1300" spc="-30" dirty="0">
                <a:solidFill>
                  <a:srgbClr val="006BA6"/>
                </a:solidFill>
                <a:latin typeface="Arial"/>
                <a:cs typeface="Arial"/>
              </a:rPr>
              <a:t>re</a:t>
            </a:r>
            <a:r>
              <a:rPr sz="1300" spc="-40" dirty="0">
                <a:solidFill>
                  <a:srgbClr val="006BA6"/>
                </a:solidFill>
                <a:latin typeface="Arial"/>
                <a:cs typeface="Arial"/>
              </a:rPr>
              <a:t>a</a:t>
            </a:r>
            <a:r>
              <a:rPr sz="1300" spc="-20" dirty="0">
                <a:solidFill>
                  <a:srgbClr val="006BA6"/>
                </a:solidFill>
                <a:latin typeface="Arial"/>
                <a:cs typeface="Arial"/>
              </a:rPr>
              <a:t>t</a:t>
            </a:r>
            <a:r>
              <a:rPr sz="1300" spc="-35" dirty="0">
                <a:solidFill>
                  <a:srgbClr val="006BA6"/>
                </a:solidFill>
                <a:latin typeface="Arial"/>
                <a:cs typeface="Arial"/>
              </a:rPr>
              <a:t>me</a:t>
            </a:r>
            <a:r>
              <a:rPr sz="1300" spc="-45" dirty="0">
                <a:solidFill>
                  <a:srgbClr val="006BA6"/>
                </a:solidFill>
                <a:latin typeface="Arial"/>
                <a:cs typeface="Arial"/>
              </a:rPr>
              <a:t>n</a:t>
            </a:r>
            <a:r>
              <a:rPr sz="1300" spc="-20" dirty="0">
                <a:solidFill>
                  <a:srgbClr val="006BA6"/>
                </a:solidFill>
                <a:latin typeface="Arial"/>
                <a:cs typeface="Arial"/>
              </a:rPr>
              <a:t>t</a:t>
            </a:r>
            <a:r>
              <a:rPr sz="1300" spc="-15" dirty="0">
                <a:solidFill>
                  <a:srgbClr val="006BA6"/>
                </a:solidFill>
                <a:latin typeface="Arial"/>
                <a:cs typeface="Arial"/>
              </a:rPr>
              <a:t>s</a:t>
            </a:r>
            <a:r>
              <a:rPr sz="1300" spc="-20" dirty="0">
                <a:solidFill>
                  <a:srgbClr val="006BA6"/>
                </a:solidFill>
                <a:latin typeface="Arial"/>
                <a:cs typeface="Arial"/>
              </a:rPr>
              <a:t> </a:t>
            </a:r>
            <a:r>
              <a:rPr sz="1300" spc="-30" dirty="0">
                <a:solidFill>
                  <a:srgbClr val="006BA6"/>
                </a:solidFill>
                <a:latin typeface="Arial"/>
                <a:cs typeface="Arial"/>
              </a:rPr>
              <a:t>e</a:t>
            </a:r>
            <a:r>
              <a:rPr sz="1300" spc="-40" dirty="0">
                <a:solidFill>
                  <a:srgbClr val="006BA6"/>
                </a:solidFill>
                <a:latin typeface="Arial"/>
                <a:cs typeface="Arial"/>
              </a:rPr>
              <a:t>a</a:t>
            </a:r>
            <a:r>
              <a:rPr sz="1300" spc="-20" dirty="0">
                <a:solidFill>
                  <a:srgbClr val="006BA6"/>
                </a:solidFill>
                <a:latin typeface="Arial"/>
                <a:cs typeface="Arial"/>
              </a:rPr>
              <a:t>c</a:t>
            </a:r>
            <a:r>
              <a:rPr sz="1300" spc="-15" dirty="0">
                <a:solidFill>
                  <a:srgbClr val="006BA6"/>
                </a:solidFill>
                <a:latin typeface="Arial"/>
                <a:cs typeface="Arial"/>
              </a:rPr>
              <a:t>h</a:t>
            </a:r>
            <a:r>
              <a:rPr sz="1300" spc="-20" dirty="0">
                <a:solidFill>
                  <a:srgbClr val="006BA6"/>
                </a:solidFill>
                <a:latin typeface="Arial"/>
                <a:cs typeface="Arial"/>
              </a:rPr>
              <a:t> </a:t>
            </a:r>
            <a:r>
              <a:rPr sz="1300" spc="-50" dirty="0">
                <a:solidFill>
                  <a:srgbClr val="006BA6"/>
                </a:solidFill>
                <a:latin typeface="Arial"/>
                <a:cs typeface="Arial"/>
              </a:rPr>
              <a:t>y</a:t>
            </a:r>
            <a:r>
              <a:rPr sz="1300" spc="-30" dirty="0">
                <a:solidFill>
                  <a:srgbClr val="006BA6"/>
                </a:solidFill>
                <a:latin typeface="Arial"/>
                <a:cs typeface="Arial"/>
              </a:rPr>
              <a:t>e</a:t>
            </a:r>
            <a:r>
              <a:rPr sz="1300" spc="-35" dirty="0">
                <a:solidFill>
                  <a:srgbClr val="006BA6"/>
                </a:solidFill>
                <a:latin typeface="Arial"/>
                <a:cs typeface="Arial"/>
              </a:rPr>
              <a:t>a</a:t>
            </a:r>
            <a:r>
              <a:rPr sz="1300" spc="-110" dirty="0">
                <a:solidFill>
                  <a:srgbClr val="006BA6"/>
                </a:solidFill>
                <a:latin typeface="Arial"/>
                <a:cs typeface="Arial"/>
              </a:rPr>
              <a:t>r</a:t>
            </a:r>
            <a:r>
              <a:rPr sz="1300" spc="-10" dirty="0">
                <a:solidFill>
                  <a:srgbClr val="006BA6"/>
                </a:solidFill>
                <a:latin typeface="Arial"/>
                <a:cs typeface="Arial"/>
              </a:rPr>
              <a:t>.</a:t>
            </a:r>
            <a:r>
              <a:rPr sz="1300" spc="-20" dirty="0">
                <a:solidFill>
                  <a:srgbClr val="006BA6"/>
                </a:solidFill>
                <a:latin typeface="Arial"/>
                <a:cs typeface="Arial"/>
              </a:rPr>
              <a:t> </a:t>
            </a:r>
            <a:r>
              <a:rPr sz="1300" spc="-40" dirty="0">
                <a:solidFill>
                  <a:srgbClr val="006BA6"/>
                </a:solidFill>
                <a:latin typeface="Arial"/>
                <a:cs typeface="Arial"/>
              </a:rPr>
              <a:t>A</a:t>
            </a:r>
            <a:r>
              <a:rPr sz="1300" spc="-10" dirty="0">
                <a:solidFill>
                  <a:srgbClr val="006BA6"/>
                </a:solidFill>
                <a:latin typeface="Arial"/>
                <a:cs typeface="Arial"/>
              </a:rPr>
              <a:t>t</a:t>
            </a:r>
            <a:r>
              <a:rPr sz="1300" spc="-20" dirty="0">
                <a:solidFill>
                  <a:srgbClr val="006BA6"/>
                </a:solidFill>
                <a:latin typeface="Arial"/>
                <a:cs typeface="Arial"/>
              </a:rPr>
              <a:t> t</a:t>
            </a:r>
            <a:r>
              <a:rPr sz="1300" spc="-30" dirty="0">
                <a:solidFill>
                  <a:srgbClr val="006BA6"/>
                </a:solidFill>
                <a:latin typeface="Arial"/>
                <a:cs typeface="Arial"/>
              </a:rPr>
              <a:t>h</a:t>
            </a:r>
            <a:r>
              <a:rPr sz="1300" spc="-15" dirty="0">
                <a:solidFill>
                  <a:srgbClr val="006BA6"/>
                </a:solidFill>
                <a:latin typeface="Arial"/>
                <a:cs typeface="Arial"/>
              </a:rPr>
              <a:t>e</a:t>
            </a:r>
            <a:r>
              <a:rPr sz="1300" spc="-10" dirty="0">
                <a:solidFill>
                  <a:srgbClr val="006BA6"/>
                </a:solidFill>
                <a:latin typeface="Arial"/>
                <a:cs typeface="Arial"/>
              </a:rPr>
              <a:t> </a:t>
            </a:r>
            <a:r>
              <a:rPr sz="1300" spc="-25" dirty="0">
                <a:solidFill>
                  <a:srgbClr val="006BA6"/>
                </a:solidFill>
                <a:latin typeface="Arial"/>
                <a:cs typeface="Arial"/>
              </a:rPr>
              <a:t>s</a:t>
            </a:r>
            <a:r>
              <a:rPr sz="1300" spc="-35" dirty="0">
                <a:solidFill>
                  <a:srgbClr val="006BA6"/>
                </a:solidFill>
                <a:latin typeface="Arial"/>
                <a:cs typeface="Arial"/>
              </a:rPr>
              <a:t>a</a:t>
            </a:r>
            <a:r>
              <a:rPr sz="1300" spc="-40" dirty="0">
                <a:solidFill>
                  <a:srgbClr val="006BA6"/>
                </a:solidFill>
                <a:latin typeface="Arial"/>
                <a:cs typeface="Arial"/>
              </a:rPr>
              <a:t>m</a:t>
            </a:r>
            <a:r>
              <a:rPr sz="1300" spc="-15" dirty="0">
                <a:solidFill>
                  <a:srgbClr val="006BA6"/>
                </a:solidFill>
                <a:latin typeface="Arial"/>
                <a:cs typeface="Arial"/>
              </a:rPr>
              <a:t>e</a:t>
            </a:r>
            <a:r>
              <a:rPr sz="1300" spc="-20" dirty="0">
                <a:solidFill>
                  <a:srgbClr val="006BA6"/>
                </a:solidFill>
                <a:latin typeface="Arial"/>
                <a:cs typeface="Arial"/>
              </a:rPr>
              <a:t> </a:t>
            </a:r>
            <a:r>
              <a:rPr sz="1300" spc="-25" dirty="0">
                <a:solidFill>
                  <a:srgbClr val="006BA6"/>
                </a:solidFill>
                <a:latin typeface="Arial"/>
                <a:cs typeface="Arial"/>
              </a:rPr>
              <a:t>t</a:t>
            </a:r>
            <a:r>
              <a:rPr sz="1300" spc="-30" dirty="0">
                <a:solidFill>
                  <a:srgbClr val="006BA6"/>
                </a:solidFill>
                <a:latin typeface="Arial"/>
                <a:cs typeface="Arial"/>
              </a:rPr>
              <a:t>i</a:t>
            </a:r>
            <a:r>
              <a:rPr sz="1300" spc="-40" dirty="0">
                <a:solidFill>
                  <a:srgbClr val="006BA6"/>
                </a:solidFill>
                <a:latin typeface="Arial"/>
                <a:cs typeface="Arial"/>
              </a:rPr>
              <a:t>m</a:t>
            </a:r>
            <a:r>
              <a:rPr sz="1300" spc="-50" dirty="0">
                <a:solidFill>
                  <a:srgbClr val="006BA6"/>
                </a:solidFill>
                <a:latin typeface="Arial"/>
                <a:cs typeface="Arial"/>
              </a:rPr>
              <a:t>e</a:t>
            </a:r>
            <a:r>
              <a:rPr sz="1300" spc="-15" dirty="0">
                <a:solidFill>
                  <a:srgbClr val="006BA6"/>
                </a:solidFill>
                <a:latin typeface="Arial"/>
                <a:cs typeface="Arial"/>
              </a:rPr>
              <a:t>,</a:t>
            </a:r>
            <a:r>
              <a:rPr sz="1300" spc="-20" dirty="0">
                <a:solidFill>
                  <a:srgbClr val="006BA6"/>
                </a:solidFill>
                <a:latin typeface="Arial"/>
                <a:cs typeface="Arial"/>
              </a:rPr>
              <a:t> </a:t>
            </a:r>
            <a:r>
              <a:rPr sz="1300" spc="-50" dirty="0">
                <a:solidFill>
                  <a:srgbClr val="006BA6"/>
                </a:solidFill>
                <a:latin typeface="Arial"/>
                <a:cs typeface="Arial"/>
              </a:rPr>
              <a:t>w</a:t>
            </a:r>
            <a:r>
              <a:rPr sz="1300" spc="-15" dirty="0">
                <a:solidFill>
                  <a:srgbClr val="006BA6"/>
                </a:solidFill>
                <a:latin typeface="Arial"/>
                <a:cs typeface="Arial"/>
              </a:rPr>
              <a:t>e</a:t>
            </a:r>
            <a:r>
              <a:rPr sz="1300" spc="-20" dirty="0">
                <a:solidFill>
                  <a:srgbClr val="006BA6"/>
                </a:solidFill>
                <a:latin typeface="Arial"/>
                <a:cs typeface="Arial"/>
              </a:rPr>
              <a:t> c</a:t>
            </a:r>
            <a:r>
              <a:rPr sz="1300" spc="-30" dirty="0">
                <a:solidFill>
                  <a:srgbClr val="006BA6"/>
                </a:solidFill>
                <a:latin typeface="Arial"/>
                <a:cs typeface="Arial"/>
              </a:rPr>
              <a:t>re</a:t>
            </a:r>
            <a:r>
              <a:rPr sz="1300" spc="-40" dirty="0">
                <a:solidFill>
                  <a:srgbClr val="006BA6"/>
                </a:solidFill>
                <a:latin typeface="Arial"/>
                <a:cs typeface="Arial"/>
              </a:rPr>
              <a:t>at</a:t>
            </a:r>
            <a:r>
              <a:rPr sz="1300" spc="-15" dirty="0">
                <a:solidFill>
                  <a:srgbClr val="006BA6"/>
                </a:solidFill>
                <a:latin typeface="Arial"/>
                <a:cs typeface="Arial"/>
              </a:rPr>
              <a:t>e</a:t>
            </a:r>
            <a:r>
              <a:rPr sz="1300" spc="-20" dirty="0">
                <a:solidFill>
                  <a:srgbClr val="006BA6"/>
                </a:solidFill>
                <a:latin typeface="Arial"/>
                <a:cs typeface="Arial"/>
              </a:rPr>
              <a:t> </a:t>
            </a:r>
            <a:r>
              <a:rPr sz="1300" spc="-25" dirty="0">
                <a:solidFill>
                  <a:srgbClr val="006BA6"/>
                </a:solidFill>
                <a:latin typeface="Arial"/>
                <a:cs typeface="Arial"/>
              </a:rPr>
              <a:t>t</a:t>
            </a:r>
            <a:r>
              <a:rPr sz="1300" spc="-5" dirty="0">
                <a:solidFill>
                  <a:srgbClr val="006BA6"/>
                </a:solidFill>
                <a:latin typeface="Arial"/>
                <a:cs typeface="Arial"/>
              </a:rPr>
              <a:t>r</a:t>
            </a:r>
            <a:r>
              <a:rPr sz="1300" spc="-35" dirty="0">
                <a:solidFill>
                  <a:srgbClr val="006BA6"/>
                </a:solidFill>
                <a:latin typeface="Arial"/>
                <a:cs typeface="Arial"/>
              </a:rPr>
              <a:t>ul</a:t>
            </a:r>
            <a:r>
              <a:rPr sz="1300" spc="-15" dirty="0">
                <a:solidFill>
                  <a:srgbClr val="006BA6"/>
                </a:solidFill>
                <a:latin typeface="Arial"/>
                <a:cs typeface="Arial"/>
              </a:rPr>
              <a:t>y</a:t>
            </a:r>
            <a:r>
              <a:rPr sz="1300" spc="-20" dirty="0">
                <a:solidFill>
                  <a:srgbClr val="006BA6"/>
                </a:solidFill>
                <a:latin typeface="Arial"/>
                <a:cs typeface="Arial"/>
              </a:rPr>
              <a:t> </a:t>
            </a:r>
            <a:r>
              <a:rPr sz="1300" spc="-25" dirty="0">
                <a:solidFill>
                  <a:srgbClr val="006BA6"/>
                </a:solidFill>
                <a:latin typeface="Arial"/>
                <a:cs typeface="Arial"/>
              </a:rPr>
              <a:t>tr</a:t>
            </a:r>
            <a:r>
              <a:rPr sz="1300" spc="-35" dirty="0">
                <a:solidFill>
                  <a:srgbClr val="006BA6"/>
                </a:solidFill>
                <a:latin typeface="Arial"/>
                <a:cs typeface="Arial"/>
              </a:rPr>
              <a:t>an</a:t>
            </a:r>
            <a:r>
              <a:rPr sz="1300" spc="-30" dirty="0">
                <a:solidFill>
                  <a:srgbClr val="006BA6"/>
                </a:solidFill>
                <a:latin typeface="Arial"/>
                <a:cs typeface="Arial"/>
              </a:rPr>
              <a:t>s</a:t>
            </a:r>
            <a:r>
              <a:rPr sz="1300" spc="-35" dirty="0">
                <a:solidFill>
                  <a:srgbClr val="006BA6"/>
                </a:solidFill>
                <a:latin typeface="Arial"/>
                <a:cs typeface="Arial"/>
              </a:rPr>
              <a:t>fo</a:t>
            </a:r>
            <a:r>
              <a:rPr sz="1300" spc="-10" dirty="0">
                <a:solidFill>
                  <a:srgbClr val="006BA6"/>
                </a:solidFill>
                <a:latin typeface="Arial"/>
                <a:cs typeface="Arial"/>
              </a:rPr>
              <a:t>r</a:t>
            </a:r>
            <a:r>
              <a:rPr sz="1300" spc="-40" dirty="0">
                <a:solidFill>
                  <a:srgbClr val="006BA6"/>
                </a:solidFill>
                <a:latin typeface="Arial"/>
                <a:cs typeface="Arial"/>
              </a:rPr>
              <a:t>ma</a:t>
            </a:r>
            <a:r>
              <a:rPr sz="1300" spc="-25" dirty="0">
                <a:solidFill>
                  <a:srgbClr val="006BA6"/>
                </a:solidFill>
                <a:latin typeface="Arial"/>
                <a:cs typeface="Arial"/>
              </a:rPr>
              <a:t>t</a:t>
            </a:r>
            <a:r>
              <a:rPr sz="1300" spc="-20" dirty="0">
                <a:solidFill>
                  <a:srgbClr val="006BA6"/>
                </a:solidFill>
                <a:latin typeface="Arial"/>
                <a:cs typeface="Arial"/>
              </a:rPr>
              <a:t>i</a:t>
            </a:r>
            <a:r>
              <a:rPr sz="1300" spc="-30" dirty="0">
                <a:solidFill>
                  <a:srgbClr val="006BA6"/>
                </a:solidFill>
                <a:latin typeface="Arial"/>
                <a:cs typeface="Arial"/>
              </a:rPr>
              <a:t>o</a:t>
            </a:r>
            <a:r>
              <a:rPr sz="1300" spc="-35" dirty="0">
                <a:solidFill>
                  <a:srgbClr val="006BA6"/>
                </a:solidFill>
                <a:latin typeface="Arial"/>
                <a:cs typeface="Arial"/>
              </a:rPr>
              <a:t>na</a:t>
            </a:r>
            <a:r>
              <a:rPr sz="1300" spc="-10" dirty="0">
                <a:solidFill>
                  <a:srgbClr val="006BA6"/>
                </a:solidFill>
                <a:latin typeface="Arial"/>
                <a:cs typeface="Arial"/>
              </a:rPr>
              <a:t>l</a:t>
            </a:r>
            <a:r>
              <a:rPr sz="1300" spc="-20" dirty="0">
                <a:solidFill>
                  <a:srgbClr val="006BA6"/>
                </a:solidFill>
                <a:latin typeface="Arial"/>
                <a:cs typeface="Arial"/>
              </a:rPr>
              <a:t> </a:t>
            </a:r>
            <a:r>
              <a:rPr sz="1300" spc="-35" dirty="0">
                <a:solidFill>
                  <a:srgbClr val="006BA6"/>
                </a:solidFill>
                <a:latin typeface="Arial"/>
                <a:cs typeface="Arial"/>
              </a:rPr>
              <a:t>in</a:t>
            </a:r>
            <a:r>
              <a:rPr sz="1300" spc="-30" dirty="0">
                <a:solidFill>
                  <a:srgbClr val="006BA6"/>
                </a:solidFill>
                <a:latin typeface="Arial"/>
                <a:cs typeface="Arial"/>
              </a:rPr>
              <a:t>n</a:t>
            </a:r>
            <a:r>
              <a:rPr sz="1300" spc="-50" dirty="0">
                <a:solidFill>
                  <a:srgbClr val="006BA6"/>
                </a:solidFill>
                <a:latin typeface="Arial"/>
                <a:cs typeface="Arial"/>
              </a:rPr>
              <a:t>ov</a:t>
            </a:r>
            <a:r>
              <a:rPr sz="1300" spc="-40" dirty="0">
                <a:solidFill>
                  <a:srgbClr val="006BA6"/>
                </a:solidFill>
                <a:latin typeface="Arial"/>
                <a:cs typeface="Arial"/>
              </a:rPr>
              <a:t>a</a:t>
            </a:r>
            <a:r>
              <a:rPr sz="1300" spc="-25" dirty="0">
                <a:solidFill>
                  <a:srgbClr val="006BA6"/>
                </a:solidFill>
                <a:latin typeface="Arial"/>
                <a:cs typeface="Arial"/>
              </a:rPr>
              <a:t>t</a:t>
            </a:r>
            <a:r>
              <a:rPr sz="1300" spc="-20" dirty="0">
                <a:solidFill>
                  <a:srgbClr val="006BA6"/>
                </a:solidFill>
                <a:latin typeface="Arial"/>
                <a:cs typeface="Arial"/>
              </a:rPr>
              <a:t>i</a:t>
            </a:r>
            <a:r>
              <a:rPr sz="1300" spc="-30" dirty="0">
                <a:solidFill>
                  <a:srgbClr val="006BA6"/>
                </a:solidFill>
                <a:latin typeface="Arial"/>
                <a:cs typeface="Arial"/>
              </a:rPr>
              <a:t>o</a:t>
            </a:r>
            <a:r>
              <a:rPr sz="1300" spc="-35" dirty="0">
                <a:solidFill>
                  <a:srgbClr val="006BA6"/>
                </a:solidFill>
                <a:latin typeface="Arial"/>
                <a:cs typeface="Arial"/>
              </a:rPr>
              <a:t>n</a:t>
            </a:r>
            <a:r>
              <a:rPr sz="1300" spc="-40" dirty="0">
                <a:solidFill>
                  <a:srgbClr val="006BA6"/>
                </a:solidFill>
                <a:latin typeface="Arial"/>
                <a:cs typeface="Arial"/>
              </a:rPr>
              <a:t>s</a:t>
            </a:r>
            <a:r>
              <a:rPr sz="1300" spc="-15" dirty="0">
                <a:solidFill>
                  <a:srgbClr val="006BA6"/>
                </a:solidFill>
                <a:latin typeface="Arial"/>
                <a:cs typeface="Arial"/>
              </a:rPr>
              <a:t>.</a:t>
            </a:r>
            <a:r>
              <a:rPr sz="1300" spc="-20" dirty="0">
                <a:solidFill>
                  <a:srgbClr val="006BA6"/>
                </a:solidFill>
                <a:latin typeface="Arial"/>
                <a:cs typeface="Arial"/>
              </a:rPr>
              <a:t> </a:t>
            </a:r>
            <a:r>
              <a:rPr sz="1300" spc="-40" dirty="0">
                <a:solidFill>
                  <a:srgbClr val="006BA6"/>
                </a:solidFill>
                <a:latin typeface="Arial"/>
                <a:cs typeface="Arial"/>
              </a:rPr>
              <a:t>Bo</a:t>
            </a:r>
            <a:r>
              <a:rPr sz="1300" spc="-25" dirty="0">
                <a:solidFill>
                  <a:srgbClr val="006BA6"/>
                </a:solidFill>
                <a:latin typeface="Arial"/>
                <a:cs typeface="Arial"/>
              </a:rPr>
              <a:t>t</a:t>
            </a:r>
            <a:r>
              <a:rPr sz="1300" spc="-15" dirty="0">
                <a:solidFill>
                  <a:srgbClr val="006BA6"/>
                </a:solidFill>
                <a:latin typeface="Arial"/>
                <a:cs typeface="Arial"/>
              </a:rPr>
              <a:t>h</a:t>
            </a:r>
            <a:r>
              <a:rPr sz="1300" spc="-20" dirty="0">
                <a:solidFill>
                  <a:srgbClr val="006BA6"/>
                </a:solidFill>
                <a:latin typeface="Arial"/>
                <a:cs typeface="Arial"/>
              </a:rPr>
              <a:t> </a:t>
            </a:r>
            <a:r>
              <a:rPr sz="1300" spc="-25" dirty="0">
                <a:solidFill>
                  <a:srgbClr val="006BA6"/>
                </a:solidFill>
                <a:latin typeface="Arial"/>
                <a:cs typeface="Arial"/>
              </a:rPr>
              <a:t>r</a:t>
            </a:r>
            <a:r>
              <a:rPr sz="1300" spc="-35" dirty="0">
                <a:solidFill>
                  <a:srgbClr val="006BA6"/>
                </a:solidFill>
                <a:latin typeface="Arial"/>
                <a:cs typeface="Arial"/>
              </a:rPr>
              <a:t>a</a:t>
            </a:r>
            <a:r>
              <a:rPr sz="1300" spc="-30" dirty="0">
                <a:solidFill>
                  <a:srgbClr val="006BA6"/>
                </a:solidFill>
                <a:latin typeface="Arial"/>
                <a:cs typeface="Arial"/>
              </a:rPr>
              <a:t>p</a:t>
            </a:r>
            <a:r>
              <a:rPr sz="1300" spc="-20" dirty="0">
                <a:solidFill>
                  <a:srgbClr val="006BA6"/>
                </a:solidFill>
                <a:latin typeface="Arial"/>
                <a:cs typeface="Arial"/>
              </a:rPr>
              <a:t>i</a:t>
            </a:r>
            <a:r>
              <a:rPr sz="1300" spc="-35" dirty="0">
                <a:solidFill>
                  <a:srgbClr val="006BA6"/>
                </a:solidFill>
                <a:latin typeface="Arial"/>
                <a:cs typeface="Arial"/>
              </a:rPr>
              <a:t>dl</a:t>
            </a:r>
            <a:r>
              <a:rPr sz="1300" spc="-15" dirty="0">
                <a:solidFill>
                  <a:srgbClr val="006BA6"/>
                </a:solidFill>
                <a:latin typeface="Arial"/>
                <a:cs typeface="Arial"/>
              </a:rPr>
              <a:t>y</a:t>
            </a:r>
            <a:r>
              <a:rPr sz="1300" spc="-20" dirty="0">
                <a:solidFill>
                  <a:srgbClr val="006BA6"/>
                </a:solidFill>
                <a:latin typeface="Arial"/>
                <a:cs typeface="Arial"/>
              </a:rPr>
              <a:t> </a:t>
            </a:r>
            <a:r>
              <a:rPr sz="1300" spc="-35" dirty="0">
                <a:solidFill>
                  <a:srgbClr val="006BA6"/>
                </a:solidFill>
                <a:latin typeface="Arial"/>
                <a:cs typeface="Arial"/>
              </a:rPr>
              <a:t>ada</a:t>
            </a:r>
            <a:r>
              <a:rPr sz="1300" spc="-45" dirty="0">
                <a:solidFill>
                  <a:srgbClr val="006BA6"/>
                </a:solidFill>
                <a:latin typeface="Arial"/>
                <a:cs typeface="Arial"/>
              </a:rPr>
              <a:t>p</a:t>
            </a:r>
            <a:r>
              <a:rPr sz="1300" spc="-25" dirty="0">
                <a:solidFill>
                  <a:srgbClr val="006BA6"/>
                </a:solidFill>
                <a:latin typeface="Arial"/>
                <a:cs typeface="Arial"/>
              </a:rPr>
              <a:t>t</a:t>
            </a:r>
            <a:r>
              <a:rPr sz="1300" spc="-30" dirty="0">
                <a:solidFill>
                  <a:srgbClr val="006BA6"/>
                </a:solidFill>
                <a:latin typeface="Arial"/>
                <a:cs typeface="Arial"/>
              </a:rPr>
              <a:t>in</a:t>
            </a:r>
            <a:r>
              <a:rPr sz="1300" spc="-15" dirty="0">
                <a:solidFill>
                  <a:srgbClr val="006BA6"/>
                </a:solidFill>
                <a:latin typeface="Arial"/>
                <a:cs typeface="Arial"/>
              </a:rPr>
              <a:t>g</a:t>
            </a:r>
            <a:r>
              <a:rPr sz="1300" spc="-20" dirty="0">
                <a:solidFill>
                  <a:srgbClr val="006BA6"/>
                </a:solidFill>
                <a:latin typeface="Arial"/>
                <a:cs typeface="Arial"/>
              </a:rPr>
              <a:t> </a:t>
            </a:r>
            <a:r>
              <a:rPr sz="1300" spc="-35" dirty="0">
                <a:solidFill>
                  <a:srgbClr val="006BA6"/>
                </a:solidFill>
                <a:latin typeface="Arial"/>
                <a:cs typeface="Arial"/>
              </a:rPr>
              <a:t>a</a:t>
            </a:r>
            <a:r>
              <a:rPr sz="1300" spc="-30" dirty="0">
                <a:solidFill>
                  <a:srgbClr val="006BA6"/>
                </a:solidFill>
                <a:latin typeface="Arial"/>
                <a:cs typeface="Arial"/>
              </a:rPr>
              <a:t>n</a:t>
            </a:r>
            <a:r>
              <a:rPr sz="1300" spc="-15" dirty="0">
                <a:solidFill>
                  <a:srgbClr val="006BA6"/>
                </a:solidFill>
                <a:latin typeface="Arial"/>
                <a:cs typeface="Arial"/>
              </a:rPr>
              <a:t>d</a:t>
            </a:r>
            <a:r>
              <a:rPr sz="1300" spc="-20" dirty="0">
                <a:solidFill>
                  <a:srgbClr val="006BA6"/>
                </a:solidFill>
                <a:latin typeface="Arial"/>
                <a:cs typeface="Arial"/>
              </a:rPr>
              <a:t> </a:t>
            </a:r>
            <a:r>
              <a:rPr sz="1300" spc="-30" dirty="0">
                <a:solidFill>
                  <a:srgbClr val="006BA6"/>
                </a:solidFill>
                <a:latin typeface="Arial"/>
                <a:cs typeface="Arial"/>
              </a:rPr>
              <a:t>d</a:t>
            </a:r>
            <a:r>
              <a:rPr sz="1300" spc="-55" dirty="0">
                <a:solidFill>
                  <a:srgbClr val="006BA6"/>
                </a:solidFill>
                <a:latin typeface="Arial"/>
                <a:cs typeface="Arial"/>
              </a:rPr>
              <a:t>e</a:t>
            </a:r>
            <a:r>
              <a:rPr sz="1300" spc="-50" dirty="0">
                <a:solidFill>
                  <a:srgbClr val="006BA6"/>
                </a:solidFill>
                <a:latin typeface="Arial"/>
                <a:cs typeface="Arial"/>
              </a:rPr>
              <a:t>v</a:t>
            </a:r>
            <a:r>
              <a:rPr sz="1300" spc="-30" dirty="0">
                <a:solidFill>
                  <a:srgbClr val="006BA6"/>
                </a:solidFill>
                <a:latin typeface="Arial"/>
                <a:cs typeface="Arial"/>
              </a:rPr>
              <a:t>elopin</a:t>
            </a:r>
            <a:r>
              <a:rPr sz="1300" spc="-15" dirty="0">
                <a:solidFill>
                  <a:srgbClr val="006BA6"/>
                </a:solidFill>
                <a:latin typeface="Arial"/>
                <a:cs typeface="Arial"/>
              </a:rPr>
              <a:t>g</a:t>
            </a:r>
            <a:r>
              <a:rPr sz="1300" spc="-20" dirty="0">
                <a:solidFill>
                  <a:srgbClr val="006BA6"/>
                </a:solidFill>
                <a:latin typeface="Arial"/>
                <a:cs typeface="Arial"/>
              </a:rPr>
              <a:t> </a:t>
            </a:r>
            <a:r>
              <a:rPr sz="1300" spc="-30" dirty="0">
                <a:solidFill>
                  <a:srgbClr val="006BA6"/>
                </a:solidFill>
                <a:latin typeface="Arial"/>
                <a:cs typeface="Arial"/>
              </a:rPr>
              <a:t>n</a:t>
            </a:r>
            <a:r>
              <a:rPr sz="1300" spc="-40" dirty="0">
                <a:solidFill>
                  <a:srgbClr val="006BA6"/>
                </a:solidFill>
                <a:latin typeface="Arial"/>
                <a:cs typeface="Arial"/>
              </a:rPr>
              <a:t>e</a:t>
            </a:r>
            <a:r>
              <a:rPr sz="1300" spc="-20" dirty="0">
                <a:solidFill>
                  <a:srgbClr val="006BA6"/>
                </a:solidFill>
                <a:latin typeface="Arial"/>
                <a:cs typeface="Arial"/>
              </a:rPr>
              <a:t>w </a:t>
            </a:r>
            <a:r>
              <a:rPr sz="1300" spc="-35" dirty="0">
                <a:solidFill>
                  <a:srgbClr val="006BA6"/>
                </a:solidFill>
                <a:latin typeface="Arial"/>
                <a:cs typeface="Arial"/>
              </a:rPr>
              <a:t>ad</a:t>
            </a:r>
            <a:r>
              <a:rPr sz="1300" spc="-50" dirty="0">
                <a:solidFill>
                  <a:srgbClr val="006BA6"/>
                </a:solidFill>
                <a:latin typeface="Arial"/>
                <a:cs typeface="Arial"/>
              </a:rPr>
              <a:t>v</a:t>
            </a:r>
            <a:r>
              <a:rPr sz="1300" spc="-35" dirty="0">
                <a:solidFill>
                  <a:srgbClr val="006BA6"/>
                </a:solidFill>
                <a:latin typeface="Arial"/>
                <a:cs typeface="Arial"/>
              </a:rPr>
              <a:t>an</a:t>
            </a:r>
            <a:r>
              <a:rPr sz="1300" spc="-10" dirty="0">
                <a:solidFill>
                  <a:srgbClr val="006BA6"/>
                </a:solidFill>
                <a:latin typeface="Arial"/>
                <a:cs typeface="Arial"/>
              </a:rPr>
              <a:t>c</a:t>
            </a:r>
            <a:r>
              <a:rPr sz="1300" spc="-35" dirty="0">
                <a:solidFill>
                  <a:srgbClr val="006BA6"/>
                </a:solidFill>
                <a:latin typeface="Arial"/>
                <a:cs typeface="Arial"/>
              </a:rPr>
              <a:t>eme</a:t>
            </a:r>
            <a:r>
              <a:rPr sz="1300" spc="-45" dirty="0">
                <a:solidFill>
                  <a:srgbClr val="006BA6"/>
                </a:solidFill>
                <a:latin typeface="Arial"/>
                <a:cs typeface="Arial"/>
              </a:rPr>
              <a:t>n</a:t>
            </a:r>
            <a:r>
              <a:rPr sz="1300" spc="-25" dirty="0">
                <a:solidFill>
                  <a:srgbClr val="006BA6"/>
                </a:solidFill>
                <a:latin typeface="Arial"/>
                <a:cs typeface="Arial"/>
              </a:rPr>
              <a:t>t</a:t>
            </a:r>
            <a:r>
              <a:rPr sz="1300" spc="-15" dirty="0">
                <a:solidFill>
                  <a:srgbClr val="006BA6"/>
                </a:solidFill>
                <a:latin typeface="Arial"/>
                <a:cs typeface="Arial"/>
              </a:rPr>
              <a:t>s</a:t>
            </a:r>
            <a:r>
              <a:rPr sz="1300" spc="-10" dirty="0">
                <a:solidFill>
                  <a:srgbClr val="006BA6"/>
                </a:solidFill>
                <a:latin typeface="Arial"/>
                <a:cs typeface="Arial"/>
              </a:rPr>
              <a:t>  </a:t>
            </a:r>
            <a:r>
              <a:rPr sz="1300" spc="-25" dirty="0">
                <a:solidFill>
                  <a:srgbClr val="006BA6"/>
                </a:solidFill>
                <a:latin typeface="Arial"/>
                <a:cs typeface="Arial"/>
              </a:rPr>
              <a:t>i</a:t>
            </a:r>
            <a:r>
              <a:rPr sz="1300" spc="-15" dirty="0">
                <a:solidFill>
                  <a:srgbClr val="006BA6"/>
                </a:solidFill>
                <a:latin typeface="Arial"/>
                <a:cs typeface="Arial"/>
              </a:rPr>
              <a:t>s</a:t>
            </a:r>
            <a:r>
              <a:rPr sz="1300" spc="-20" dirty="0">
                <a:solidFill>
                  <a:srgbClr val="006BA6"/>
                </a:solidFill>
                <a:latin typeface="Arial"/>
                <a:cs typeface="Arial"/>
              </a:rPr>
              <a:t> </a:t>
            </a:r>
            <a:r>
              <a:rPr sz="1300" spc="-30" dirty="0">
                <a:solidFill>
                  <a:srgbClr val="006BA6"/>
                </a:solidFill>
                <a:latin typeface="Arial"/>
                <a:cs typeface="Arial"/>
              </a:rPr>
              <a:t>o</a:t>
            </a:r>
            <a:r>
              <a:rPr sz="1300" spc="-35" dirty="0">
                <a:solidFill>
                  <a:srgbClr val="006BA6"/>
                </a:solidFill>
                <a:latin typeface="Arial"/>
                <a:cs typeface="Arial"/>
              </a:rPr>
              <a:t>nl</a:t>
            </a:r>
            <a:r>
              <a:rPr sz="1300" spc="-15" dirty="0">
                <a:solidFill>
                  <a:srgbClr val="006BA6"/>
                </a:solidFill>
                <a:latin typeface="Arial"/>
                <a:cs typeface="Arial"/>
              </a:rPr>
              <a:t>y</a:t>
            </a:r>
            <a:r>
              <a:rPr sz="1300" spc="-20" dirty="0">
                <a:solidFill>
                  <a:srgbClr val="006BA6"/>
                </a:solidFill>
                <a:latin typeface="Arial"/>
                <a:cs typeface="Arial"/>
              </a:rPr>
              <a:t> </a:t>
            </a:r>
            <a:r>
              <a:rPr sz="1300" spc="-25" dirty="0">
                <a:solidFill>
                  <a:srgbClr val="006BA6"/>
                </a:solidFill>
                <a:latin typeface="Arial"/>
                <a:cs typeface="Arial"/>
              </a:rPr>
              <a:t>p</a:t>
            </a:r>
            <a:r>
              <a:rPr sz="1300" spc="-30" dirty="0">
                <a:solidFill>
                  <a:srgbClr val="006BA6"/>
                </a:solidFill>
                <a:latin typeface="Arial"/>
                <a:cs typeface="Arial"/>
              </a:rPr>
              <a:t>o</a:t>
            </a:r>
            <a:r>
              <a:rPr sz="1300" spc="-25" dirty="0">
                <a:solidFill>
                  <a:srgbClr val="006BA6"/>
                </a:solidFill>
                <a:latin typeface="Arial"/>
                <a:cs typeface="Arial"/>
              </a:rPr>
              <a:t>s</a:t>
            </a:r>
            <a:r>
              <a:rPr sz="1300" spc="-30" dirty="0">
                <a:solidFill>
                  <a:srgbClr val="006BA6"/>
                </a:solidFill>
                <a:latin typeface="Arial"/>
                <a:cs typeface="Arial"/>
              </a:rPr>
              <a:t>sibl</a:t>
            </a:r>
            <a:r>
              <a:rPr sz="1300" spc="-15" dirty="0">
                <a:solidFill>
                  <a:srgbClr val="006BA6"/>
                </a:solidFill>
                <a:latin typeface="Arial"/>
                <a:cs typeface="Arial"/>
              </a:rPr>
              <a:t>e</a:t>
            </a:r>
            <a:r>
              <a:rPr sz="1300" spc="-25" dirty="0">
                <a:solidFill>
                  <a:srgbClr val="006BA6"/>
                </a:solidFill>
                <a:latin typeface="Arial"/>
                <a:cs typeface="Arial"/>
              </a:rPr>
              <a:t> </a:t>
            </a:r>
            <a:r>
              <a:rPr sz="1300" spc="-55" dirty="0">
                <a:solidFill>
                  <a:srgbClr val="006BA6"/>
                </a:solidFill>
                <a:latin typeface="Arial"/>
                <a:cs typeface="Arial"/>
              </a:rPr>
              <a:t>b</a:t>
            </a:r>
            <a:r>
              <a:rPr sz="1300" spc="-15" dirty="0">
                <a:solidFill>
                  <a:srgbClr val="006BA6"/>
                </a:solidFill>
                <a:latin typeface="Arial"/>
                <a:cs typeface="Arial"/>
              </a:rPr>
              <a:t>y</a:t>
            </a:r>
            <a:r>
              <a:rPr sz="1300" spc="-20" dirty="0">
                <a:solidFill>
                  <a:srgbClr val="006BA6"/>
                </a:solidFill>
                <a:latin typeface="Arial"/>
                <a:cs typeface="Arial"/>
              </a:rPr>
              <a:t> </a:t>
            </a:r>
            <a:r>
              <a:rPr sz="1300" spc="-25" dirty="0">
                <a:solidFill>
                  <a:srgbClr val="006BA6"/>
                </a:solidFill>
                <a:latin typeface="Arial"/>
                <a:cs typeface="Arial"/>
              </a:rPr>
              <a:t>l</a:t>
            </a:r>
            <a:r>
              <a:rPr sz="1300" spc="-55" dirty="0">
                <a:solidFill>
                  <a:srgbClr val="006BA6"/>
                </a:solidFill>
                <a:latin typeface="Arial"/>
                <a:cs typeface="Arial"/>
              </a:rPr>
              <a:t>e</a:t>
            </a:r>
            <a:r>
              <a:rPr sz="1300" spc="-50" dirty="0">
                <a:solidFill>
                  <a:srgbClr val="006BA6"/>
                </a:solidFill>
                <a:latin typeface="Arial"/>
                <a:cs typeface="Arial"/>
              </a:rPr>
              <a:t>v</a:t>
            </a:r>
            <a:r>
              <a:rPr sz="1300" spc="-30" dirty="0">
                <a:solidFill>
                  <a:srgbClr val="006BA6"/>
                </a:solidFill>
                <a:latin typeface="Arial"/>
                <a:cs typeface="Arial"/>
              </a:rPr>
              <a:t>er</a:t>
            </a:r>
            <a:r>
              <a:rPr sz="1300" spc="-35" dirty="0">
                <a:solidFill>
                  <a:srgbClr val="006BA6"/>
                </a:solidFill>
                <a:latin typeface="Arial"/>
                <a:cs typeface="Arial"/>
              </a:rPr>
              <a:t>agi</a:t>
            </a:r>
            <a:r>
              <a:rPr sz="1300" spc="-30" dirty="0">
                <a:solidFill>
                  <a:srgbClr val="006BA6"/>
                </a:solidFill>
                <a:latin typeface="Arial"/>
                <a:cs typeface="Arial"/>
              </a:rPr>
              <a:t>n</a:t>
            </a:r>
            <a:r>
              <a:rPr sz="1300" spc="-15" dirty="0">
                <a:solidFill>
                  <a:srgbClr val="006BA6"/>
                </a:solidFill>
                <a:latin typeface="Arial"/>
                <a:cs typeface="Arial"/>
              </a:rPr>
              <a:t>g</a:t>
            </a:r>
            <a:r>
              <a:rPr sz="1300" spc="-25" dirty="0">
                <a:solidFill>
                  <a:srgbClr val="006BA6"/>
                </a:solidFill>
                <a:latin typeface="Arial"/>
                <a:cs typeface="Arial"/>
              </a:rPr>
              <a:t> </a:t>
            </a:r>
            <a:r>
              <a:rPr sz="1300" spc="-30" dirty="0">
                <a:solidFill>
                  <a:srgbClr val="006BA6"/>
                </a:solidFill>
                <a:latin typeface="Arial"/>
                <a:cs typeface="Arial"/>
              </a:rPr>
              <a:t>o</a:t>
            </a:r>
            <a:r>
              <a:rPr sz="1300" spc="-35" dirty="0">
                <a:solidFill>
                  <a:srgbClr val="006BA6"/>
                </a:solidFill>
                <a:latin typeface="Arial"/>
                <a:cs typeface="Arial"/>
              </a:rPr>
              <a:t>u</a:t>
            </a:r>
            <a:r>
              <a:rPr sz="1300" spc="-10" dirty="0">
                <a:solidFill>
                  <a:srgbClr val="006BA6"/>
                </a:solidFill>
                <a:latin typeface="Arial"/>
                <a:cs typeface="Arial"/>
              </a:rPr>
              <a:t>r</a:t>
            </a:r>
            <a:r>
              <a:rPr sz="1300" spc="-20" dirty="0">
                <a:solidFill>
                  <a:srgbClr val="006BA6"/>
                </a:solidFill>
                <a:latin typeface="Arial"/>
                <a:cs typeface="Arial"/>
              </a:rPr>
              <a:t> </a:t>
            </a:r>
            <a:r>
              <a:rPr sz="1300" spc="-35" dirty="0">
                <a:solidFill>
                  <a:srgbClr val="006BA6"/>
                </a:solidFill>
                <a:latin typeface="Arial"/>
                <a:cs typeface="Arial"/>
              </a:rPr>
              <a:t>s</a:t>
            </a:r>
            <a:r>
              <a:rPr sz="1300" spc="-30" dirty="0">
                <a:solidFill>
                  <a:srgbClr val="006BA6"/>
                </a:solidFill>
                <a:latin typeface="Arial"/>
                <a:cs typeface="Arial"/>
              </a:rPr>
              <a:t>pe</a:t>
            </a:r>
            <a:r>
              <a:rPr sz="1300" spc="-20" dirty="0">
                <a:solidFill>
                  <a:srgbClr val="006BA6"/>
                </a:solidFill>
                <a:latin typeface="Arial"/>
                <a:cs typeface="Arial"/>
              </a:rPr>
              <a:t>c</a:t>
            </a:r>
            <a:r>
              <a:rPr sz="1300" spc="-25" dirty="0">
                <a:solidFill>
                  <a:srgbClr val="006BA6"/>
                </a:solidFill>
                <a:latin typeface="Arial"/>
                <a:cs typeface="Arial"/>
              </a:rPr>
              <a:t>i</a:t>
            </a:r>
            <a:r>
              <a:rPr sz="1300" spc="-35" dirty="0">
                <a:solidFill>
                  <a:srgbClr val="006BA6"/>
                </a:solidFill>
                <a:latin typeface="Arial"/>
                <a:cs typeface="Arial"/>
              </a:rPr>
              <a:t>al</a:t>
            </a:r>
            <a:r>
              <a:rPr sz="1300" spc="-25" dirty="0">
                <a:solidFill>
                  <a:srgbClr val="006BA6"/>
                </a:solidFill>
                <a:latin typeface="Arial"/>
                <a:cs typeface="Arial"/>
              </a:rPr>
              <a:t>i</a:t>
            </a:r>
            <a:r>
              <a:rPr sz="1300" spc="-35" dirty="0">
                <a:solidFill>
                  <a:srgbClr val="006BA6"/>
                </a:solidFill>
                <a:latin typeface="Arial"/>
                <a:cs typeface="Arial"/>
              </a:rPr>
              <a:t>s</a:t>
            </a:r>
            <a:r>
              <a:rPr sz="1300" spc="-25" dirty="0">
                <a:solidFill>
                  <a:srgbClr val="006BA6"/>
                </a:solidFill>
                <a:latin typeface="Arial"/>
                <a:cs typeface="Arial"/>
              </a:rPr>
              <a:t>t</a:t>
            </a:r>
            <a:r>
              <a:rPr sz="1300" spc="-60" dirty="0">
                <a:solidFill>
                  <a:srgbClr val="006BA6"/>
                </a:solidFill>
                <a:latin typeface="Arial"/>
                <a:cs typeface="Arial"/>
              </a:rPr>
              <a:t>s</a:t>
            </a:r>
            <a:r>
              <a:rPr sz="1300" spc="-10" dirty="0">
                <a:solidFill>
                  <a:srgbClr val="006BA6"/>
                </a:solidFill>
                <a:latin typeface="Arial"/>
                <a:cs typeface="Arial"/>
              </a:rPr>
              <a:t>’</a:t>
            </a:r>
            <a:r>
              <a:rPr sz="1300" spc="-25" dirty="0">
                <a:solidFill>
                  <a:srgbClr val="006BA6"/>
                </a:solidFill>
                <a:latin typeface="Arial"/>
                <a:cs typeface="Arial"/>
              </a:rPr>
              <a:t> k</a:t>
            </a:r>
            <a:r>
              <a:rPr sz="1300" spc="-30" dirty="0">
                <a:solidFill>
                  <a:srgbClr val="006BA6"/>
                </a:solidFill>
                <a:latin typeface="Arial"/>
                <a:cs typeface="Arial"/>
              </a:rPr>
              <a:t>n</a:t>
            </a:r>
            <a:r>
              <a:rPr sz="1300" spc="-40" dirty="0">
                <a:solidFill>
                  <a:srgbClr val="006BA6"/>
                </a:solidFill>
                <a:latin typeface="Arial"/>
                <a:cs typeface="Arial"/>
              </a:rPr>
              <a:t>o</a:t>
            </a:r>
            <a:r>
              <a:rPr sz="1300" spc="-30" dirty="0">
                <a:solidFill>
                  <a:srgbClr val="006BA6"/>
                </a:solidFill>
                <a:latin typeface="Arial"/>
                <a:cs typeface="Arial"/>
              </a:rPr>
              <a:t>wledg</a:t>
            </a:r>
            <a:r>
              <a:rPr sz="1300" spc="-15" dirty="0">
                <a:solidFill>
                  <a:srgbClr val="006BA6"/>
                </a:solidFill>
                <a:latin typeface="Arial"/>
                <a:cs typeface="Arial"/>
              </a:rPr>
              <a:t>e</a:t>
            </a:r>
            <a:r>
              <a:rPr sz="1300" spc="-25" dirty="0">
                <a:solidFill>
                  <a:srgbClr val="006BA6"/>
                </a:solidFill>
                <a:latin typeface="Arial"/>
                <a:cs typeface="Arial"/>
              </a:rPr>
              <a:t> </a:t>
            </a:r>
            <a:r>
              <a:rPr sz="1300" spc="-20" dirty="0">
                <a:solidFill>
                  <a:srgbClr val="006BA6"/>
                </a:solidFill>
                <a:latin typeface="Arial"/>
                <a:cs typeface="Arial"/>
              </a:rPr>
              <a:t>f</a:t>
            </a:r>
            <a:r>
              <a:rPr sz="1300" spc="-30" dirty="0">
                <a:solidFill>
                  <a:srgbClr val="006BA6"/>
                </a:solidFill>
                <a:latin typeface="Arial"/>
                <a:cs typeface="Arial"/>
              </a:rPr>
              <a:t>ro</a:t>
            </a:r>
            <a:r>
              <a:rPr sz="1300" spc="-25" dirty="0">
                <a:solidFill>
                  <a:srgbClr val="006BA6"/>
                </a:solidFill>
                <a:latin typeface="Arial"/>
                <a:cs typeface="Arial"/>
              </a:rPr>
              <a:t>m</a:t>
            </a:r>
            <a:r>
              <a:rPr sz="1300" spc="-20" dirty="0">
                <a:solidFill>
                  <a:srgbClr val="006BA6"/>
                </a:solidFill>
                <a:latin typeface="Arial"/>
                <a:cs typeface="Arial"/>
              </a:rPr>
              <a:t> </a:t>
            </a:r>
            <a:r>
              <a:rPr sz="1300" spc="-40" dirty="0">
                <a:solidFill>
                  <a:srgbClr val="006BA6"/>
                </a:solidFill>
                <a:latin typeface="Arial"/>
                <a:cs typeface="Arial"/>
              </a:rPr>
              <a:t>m</a:t>
            </a:r>
            <a:r>
              <a:rPr sz="1300" spc="-35" dirty="0">
                <a:solidFill>
                  <a:srgbClr val="006BA6"/>
                </a:solidFill>
                <a:latin typeface="Arial"/>
                <a:cs typeface="Arial"/>
              </a:rPr>
              <a:t>a</a:t>
            </a:r>
            <a:r>
              <a:rPr sz="1300" spc="-60" dirty="0">
                <a:solidFill>
                  <a:srgbClr val="006BA6"/>
                </a:solidFill>
                <a:latin typeface="Arial"/>
                <a:cs typeface="Arial"/>
              </a:rPr>
              <a:t>n</a:t>
            </a:r>
            <a:r>
              <a:rPr sz="1300" spc="-15" dirty="0">
                <a:solidFill>
                  <a:srgbClr val="006BA6"/>
                </a:solidFill>
                <a:latin typeface="Arial"/>
                <a:cs typeface="Arial"/>
              </a:rPr>
              <a:t>y</a:t>
            </a:r>
            <a:r>
              <a:rPr sz="1300" spc="-20" dirty="0">
                <a:solidFill>
                  <a:srgbClr val="006BA6"/>
                </a:solidFill>
                <a:latin typeface="Arial"/>
                <a:cs typeface="Arial"/>
              </a:rPr>
              <a:t> </a:t>
            </a:r>
            <a:r>
              <a:rPr sz="1300" spc="-40" dirty="0">
                <a:solidFill>
                  <a:srgbClr val="006BA6"/>
                </a:solidFill>
                <a:latin typeface="Arial"/>
                <a:cs typeface="Arial"/>
              </a:rPr>
              <a:t>d</a:t>
            </a:r>
            <a:r>
              <a:rPr sz="1300" spc="-25" dirty="0">
                <a:solidFill>
                  <a:srgbClr val="006BA6"/>
                </a:solidFill>
                <a:latin typeface="Arial"/>
                <a:cs typeface="Arial"/>
              </a:rPr>
              <a:t>is</a:t>
            </a:r>
            <a:r>
              <a:rPr sz="1300" spc="-20" dirty="0">
                <a:solidFill>
                  <a:srgbClr val="006BA6"/>
                </a:solidFill>
                <a:latin typeface="Arial"/>
                <a:cs typeface="Arial"/>
              </a:rPr>
              <a:t>c</a:t>
            </a:r>
            <a:r>
              <a:rPr sz="1300" spc="-30" dirty="0">
                <a:solidFill>
                  <a:srgbClr val="006BA6"/>
                </a:solidFill>
                <a:latin typeface="Arial"/>
                <a:cs typeface="Arial"/>
              </a:rPr>
              <a:t>iplin</a:t>
            </a:r>
            <a:r>
              <a:rPr sz="1300" spc="-25" dirty="0">
                <a:solidFill>
                  <a:srgbClr val="006BA6"/>
                </a:solidFill>
                <a:latin typeface="Arial"/>
                <a:cs typeface="Arial"/>
              </a:rPr>
              <a:t>e</a:t>
            </a:r>
            <a:r>
              <a:rPr sz="1300" spc="-15" dirty="0">
                <a:solidFill>
                  <a:srgbClr val="006BA6"/>
                </a:solidFill>
                <a:latin typeface="Arial"/>
                <a:cs typeface="Arial"/>
              </a:rPr>
              <a:t>s</a:t>
            </a:r>
            <a:r>
              <a:rPr sz="1300" spc="-20" dirty="0">
                <a:solidFill>
                  <a:srgbClr val="006BA6"/>
                </a:solidFill>
                <a:latin typeface="Arial"/>
                <a:cs typeface="Arial"/>
              </a:rPr>
              <a:t> </a:t>
            </a:r>
            <a:r>
              <a:rPr sz="1300" spc="-35" dirty="0">
                <a:solidFill>
                  <a:srgbClr val="006BA6"/>
                </a:solidFill>
                <a:latin typeface="Arial"/>
                <a:cs typeface="Arial"/>
              </a:rPr>
              <a:t>a</a:t>
            </a:r>
            <a:r>
              <a:rPr sz="1300" spc="-30" dirty="0">
                <a:solidFill>
                  <a:srgbClr val="006BA6"/>
                </a:solidFill>
                <a:latin typeface="Arial"/>
                <a:cs typeface="Arial"/>
              </a:rPr>
              <a:t>n</a:t>
            </a:r>
            <a:r>
              <a:rPr sz="1300" spc="-15" dirty="0">
                <a:solidFill>
                  <a:srgbClr val="006BA6"/>
                </a:solidFill>
                <a:latin typeface="Arial"/>
                <a:cs typeface="Arial"/>
              </a:rPr>
              <a:t>d</a:t>
            </a:r>
            <a:r>
              <a:rPr sz="1300" spc="-25" dirty="0">
                <a:solidFill>
                  <a:srgbClr val="006BA6"/>
                </a:solidFill>
                <a:latin typeface="Arial"/>
                <a:cs typeface="Arial"/>
              </a:rPr>
              <a:t> </a:t>
            </a:r>
            <a:r>
              <a:rPr sz="1300" spc="-35" dirty="0">
                <a:solidFill>
                  <a:srgbClr val="006BA6"/>
                </a:solidFill>
                <a:latin typeface="Arial"/>
                <a:cs typeface="Arial"/>
              </a:rPr>
              <a:t>me</a:t>
            </a:r>
            <a:r>
              <a:rPr sz="1300" spc="-40" dirty="0">
                <a:solidFill>
                  <a:srgbClr val="006BA6"/>
                </a:solidFill>
                <a:latin typeface="Arial"/>
                <a:cs typeface="Arial"/>
              </a:rPr>
              <a:t>d</a:t>
            </a:r>
            <a:r>
              <a:rPr sz="1300" spc="-25" dirty="0">
                <a:solidFill>
                  <a:srgbClr val="006BA6"/>
                </a:solidFill>
                <a:latin typeface="Arial"/>
                <a:cs typeface="Arial"/>
              </a:rPr>
              <a:t>i</a:t>
            </a:r>
            <a:r>
              <a:rPr sz="1300" spc="-10" dirty="0">
                <a:solidFill>
                  <a:srgbClr val="006BA6"/>
                </a:solidFill>
                <a:latin typeface="Arial"/>
                <a:cs typeface="Arial"/>
              </a:rPr>
              <a:t>c</a:t>
            </a:r>
            <a:r>
              <a:rPr sz="1300" spc="-35" dirty="0">
                <a:solidFill>
                  <a:srgbClr val="006BA6"/>
                </a:solidFill>
                <a:latin typeface="Arial"/>
                <a:cs typeface="Arial"/>
              </a:rPr>
              <a:t>a</a:t>
            </a:r>
            <a:r>
              <a:rPr sz="1300" spc="-10" dirty="0">
                <a:solidFill>
                  <a:srgbClr val="006BA6"/>
                </a:solidFill>
                <a:latin typeface="Arial"/>
                <a:cs typeface="Arial"/>
              </a:rPr>
              <a:t>l</a:t>
            </a:r>
            <a:r>
              <a:rPr sz="1300" spc="-25" dirty="0">
                <a:solidFill>
                  <a:srgbClr val="006BA6"/>
                </a:solidFill>
                <a:latin typeface="Arial"/>
                <a:cs typeface="Arial"/>
              </a:rPr>
              <a:t> </a:t>
            </a:r>
            <a:r>
              <a:rPr sz="1300" spc="-10" dirty="0">
                <a:solidFill>
                  <a:srgbClr val="006BA6"/>
                </a:solidFill>
                <a:latin typeface="Arial"/>
                <a:cs typeface="Arial"/>
              </a:rPr>
              <a:t>c</a:t>
            </a:r>
            <a:r>
              <a:rPr sz="1300" spc="-30" dirty="0">
                <a:solidFill>
                  <a:srgbClr val="006BA6"/>
                </a:solidFill>
                <a:latin typeface="Arial"/>
                <a:cs typeface="Arial"/>
              </a:rPr>
              <a:t>e</a:t>
            </a:r>
            <a:r>
              <a:rPr sz="1300" spc="-45" dirty="0">
                <a:solidFill>
                  <a:srgbClr val="006BA6"/>
                </a:solidFill>
                <a:latin typeface="Arial"/>
                <a:cs typeface="Arial"/>
              </a:rPr>
              <a:t>n</a:t>
            </a:r>
            <a:r>
              <a:rPr sz="1300" spc="-40" dirty="0">
                <a:solidFill>
                  <a:srgbClr val="006BA6"/>
                </a:solidFill>
                <a:latin typeface="Arial"/>
                <a:cs typeface="Arial"/>
              </a:rPr>
              <a:t>t</a:t>
            </a:r>
            <a:r>
              <a:rPr sz="1300" spc="-30" dirty="0">
                <a:solidFill>
                  <a:srgbClr val="006BA6"/>
                </a:solidFill>
                <a:latin typeface="Arial"/>
                <a:cs typeface="Arial"/>
              </a:rPr>
              <a:t>e</a:t>
            </a:r>
            <a:r>
              <a:rPr sz="1300" spc="-15" dirty="0">
                <a:solidFill>
                  <a:srgbClr val="006BA6"/>
                </a:solidFill>
                <a:latin typeface="Arial"/>
                <a:cs typeface="Arial"/>
              </a:rPr>
              <a:t>rs</a:t>
            </a:r>
            <a:r>
              <a:rPr sz="1300" spc="-20" dirty="0">
                <a:solidFill>
                  <a:srgbClr val="006BA6"/>
                </a:solidFill>
                <a:latin typeface="Arial"/>
                <a:cs typeface="Arial"/>
              </a:rPr>
              <a:t> </a:t>
            </a:r>
            <a:r>
              <a:rPr sz="1300" spc="-30" dirty="0">
                <a:solidFill>
                  <a:srgbClr val="006BA6"/>
                </a:solidFill>
                <a:latin typeface="Arial"/>
                <a:cs typeface="Arial"/>
              </a:rPr>
              <a:t>lin</a:t>
            </a:r>
            <a:r>
              <a:rPr sz="1300" spc="-60" dirty="0">
                <a:solidFill>
                  <a:srgbClr val="006BA6"/>
                </a:solidFill>
                <a:latin typeface="Arial"/>
                <a:cs typeface="Arial"/>
              </a:rPr>
              <a:t>k</a:t>
            </a:r>
            <a:r>
              <a:rPr sz="1300" spc="-30" dirty="0">
                <a:solidFill>
                  <a:srgbClr val="006BA6"/>
                </a:solidFill>
                <a:latin typeface="Arial"/>
                <a:cs typeface="Arial"/>
              </a:rPr>
              <a:t>e</a:t>
            </a:r>
            <a:r>
              <a:rPr sz="1300" spc="-15" dirty="0">
                <a:solidFill>
                  <a:srgbClr val="006BA6"/>
                </a:solidFill>
                <a:latin typeface="Arial"/>
                <a:cs typeface="Arial"/>
              </a:rPr>
              <a:t>d</a:t>
            </a:r>
            <a:r>
              <a:rPr sz="1300" spc="-25" dirty="0">
                <a:solidFill>
                  <a:srgbClr val="006BA6"/>
                </a:solidFill>
                <a:latin typeface="Arial"/>
                <a:cs typeface="Arial"/>
              </a:rPr>
              <a:t> </a:t>
            </a:r>
            <a:r>
              <a:rPr sz="1300" spc="-40" dirty="0">
                <a:solidFill>
                  <a:srgbClr val="006BA6"/>
                </a:solidFill>
                <a:latin typeface="Arial"/>
                <a:cs typeface="Arial"/>
              </a:rPr>
              <a:t>t</a:t>
            </a:r>
            <a:r>
              <a:rPr sz="1300" spc="-25" dirty="0">
                <a:solidFill>
                  <a:srgbClr val="006BA6"/>
                </a:solidFill>
                <a:latin typeface="Arial"/>
                <a:cs typeface="Arial"/>
              </a:rPr>
              <a:t>o</a:t>
            </a:r>
            <a:r>
              <a:rPr sz="1300" spc="-30" dirty="0">
                <a:solidFill>
                  <a:srgbClr val="006BA6"/>
                </a:solidFill>
                <a:latin typeface="Arial"/>
                <a:cs typeface="Arial"/>
              </a:rPr>
              <a:t>g</a:t>
            </a:r>
            <a:r>
              <a:rPr sz="1300" spc="-45" dirty="0">
                <a:solidFill>
                  <a:srgbClr val="006BA6"/>
                </a:solidFill>
                <a:latin typeface="Arial"/>
                <a:cs typeface="Arial"/>
              </a:rPr>
              <a:t>e</a:t>
            </a:r>
            <a:r>
              <a:rPr sz="1300" spc="-25" dirty="0">
                <a:solidFill>
                  <a:srgbClr val="006BA6"/>
                </a:solidFill>
                <a:latin typeface="Arial"/>
                <a:cs typeface="Arial"/>
              </a:rPr>
              <a:t>t</a:t>
            </a:r>
            <a:r>
              <a:rPr sz="1300" spc="-30" dirty="0">
                <a:solidFill>
                  <a:srgbClr val="006BA6"/>
                </a:solidFill>
                <a:latin typeface="Arial"/>
                <a:cs typeface="Arial"/>
              </a:rPr>
              <a:t>he</a:t>
            </a:r>
            <a:r>
              <a:rPr sz="1300" spc="-10" dirty="0">
                <a:solidFill>
                  <a:srgbClr val="006BA6"/>
                </a:solidFill>
                <a:latin typeface="Arial"/>
                <a:cs typeface="Arial"/>
              </a:rPr>
              <a:t>r </a:t>
            </a:r>
            <a:r>
              <a:rPr sz="1300" spc="-55" dirty="0">
                <a:solidFill>
                  <a:srgbClr val="006BA6"/>
                </a:solidFill>
                <a:latin typeface="Arial"/>
                <a:cs typeface="Arial"/>
              </a:rPr>
              <a:t>b</a:t>
            </a:r>
            <a:r>
              <a:rPr sz="1300" spc="-15" dirty="0">
                <a:solidFill>
                  <a:srgbClr val="006BA6"/>
                </a:solidFill>
                <a:latin typeface="Arial"/>
                <a:cs typeface="Arial"/>
              </a:rPr>
              <a:t>y</a:t>
            </a:r>
            <a:r>
              <a:rPr sz="1300" spc="-20" dirty="0">
                <a:solidFill>
                  <a:srgbClr val="006BA6"/>
                </a:solidFill>
                <a:latin typeface="Arial"/>
                <a:cs typeface="Arial"/>
              </a:rPr>
              <a:t> </a:t>
            </a:r>
            <a:r>
              <a:rPr sz="1300" spc="-30" dirty="0">
                <a:solidFill>
                  <a:srgbClr val="006BA6"/>
                </a:solidFill>
                <a:latin typeface="Arial"/>
                <a:cs typeface="Arial"/>
              </a:rPr>
              <a:t>o</a:t>
            </a:r>
            <a:r>
              <a:rPr sz="1300" spc="-35" dirty="0">
                <a:solidFill>
                  <a:srgbClr val="006BA6"/>
                </a:solidFill>
                <a:latin typeface="Arial"/>
                <a:cs typeface="Arial"/>
              </a:rPr>
              <a:t>u</a:t>
            </a:r>
            <a:r>
              <a:rPr sz="1300" spc="-10" dirty="0">
                <a:solidFill>
                  <a:srgbClr val="006BA6"/>
                </a:solidFill>
                <a:latin typeface="Arial"/>
                <a:cs typeface="Arial"/>
              </a:rPr>
              <a:t>r</a:t>
            </a:r>
            <a:r>
              <a:rPr sz="1300" spc="-20" dirty="0">
                <a:solidFill>
                  <a:srgbClr val="006BA6"/>
                </a:solidFill>
                <a:latin typeface="Arial"/>
                <a:cs typeface="Arial"/>
              </a:rPr>
              <a:t> </a:t>
            </a:r>
            <a:r>
              <a:rPr sz="1300" spc="-30" dirty="0">
                <a:solidFill>
                  <a:srgbClr val="006BA6"/>
                </a:solidFill>
                <a:latin typeface="Arial"/>
                <a:cs typeface="Arial"/>
              </a:rPr>
              <a:t>ele</a:t>
            </a:r>
            <a:r>
              <a:rPr sz="1300" spc="-20" dirty="0">
                <a:solidFill>
                  <a:srgbClr val="006BA6"/>
                </a:solidFill>
                <a:latin typeface="Arial"/>
                <a:cs typeface="Arial"/>
              </a:rPr>
              <a:t>c</a:t>
            </a:r>
            <a:r>
              <a:rPr sz="1300" spc="-25" dirty="0">
                <a:solidFill>
                  <a:srgbClr val="006BA6"/>
                </a:solidFill>
                <a:latin typeface="Arial"/>
                <a:cs typeface="Arial"/>
              </a:rPr>
              <a:t>t</a:t>
            </a:r>
            <a:r>
              <a:rPr sz="1300" spc="-30" dirty="0">
                <a:solidFill>
                  <a:srgbClr val="006BA6"/>
                </a:solidFill>
                <a:latin typeface="Arial"/>
                <a:cs typeface="Arial"/>
              </a:rPr>
              <a:t>ro</a:t>
            </a:r>
            <a:r>
              <a:rPr sz="1300" spc="-35" dirty="0">
                <a:solidFill>
                  <a:srgbClr val="006BA6"/>
                </a:solidFill>
                <a:latin typeface="Arial"/>
                <a:cs typeface="Arial"/>
              </a:rPr>
              <a:t>n</a:t>
            </a:r>
            <a:r>
              <a:rPr sz="1300" spc="-25" dirty="0">
                <a:solidFill>
                  <a:srgbClr val="006BA6"/>
                </a:solidFill>
                <a:latin typeface="Arial"/>
                <a:cs typeface="Arial"/>
              </a:rPr>
              <a:t>i</a:t>
            </a:r>
            <a:r>
              <a:rPr sz="1300" spc="-15" dirty="0">
                <a:solidFill>
                  <a:srgbClr val="006BA6"/>
                </a:solidFill>
                <a:latin typeface="Arial"/>
                <a:cs typeface="Arial"/>
              </a:rPr>
              <a:t>c</a:t>
            </a:r>
            <a:r>
              <a:rPr sz="1300" spc="-20" dirty="0">
                <a:solidFill>
                  <a:srgbClr val="006BA6"/>
                </a:solidFill>
                <a:latin typeface="Arial"/>
                <a:cs typeface="Arial"/>
              </a:rPr>
              <a:t> </a:t>
            </a:r>
            <a:r>
              <a:rPr sz="1300" spc="-30" dirty="0">
                <a:solidFill>
                  <a:srgbClr val="006BA6"/>
                </a:solidFill>
                <a:latin typeface="Arial"/>
                <a:cs typeface="Arial"/>
              </a:rPr>
              <a:t>he</a:t>
            </a:r>
            <a:r>
              <a:rPr sz="1300" spc="-35" dirty="0">
                <a:solidFill>
                  <a:srgbClr val="006BA6"/>
                </a:solidFill>
                <a:latin typeface="Arial"/>
                <a:cs typeface="Arial"/>
              </a:rPr>
              <a:t>al</a:t>
            </a:r>
            <a:r>
              <a:rPr sz="1300" spc="-25" dirty="0">
                <a:solidFill>
                  <a:srgbClr val="006BA6"/>
                </a:solidFill>
                <a:latin typeface="Arial"/>
                <a:cs typeface="Arial"/>
              </a:rPr>
              <a:t>t</a:t>
            </a:r>
            <a:r>
              <a:rPr sz="1300" spc="-15" dirty="0">
                <a:solidFill>
                  <a:srgbClr val="006BA6"/>
                </a:solidFill>
                <a:latin typeface="Arial"/>
                <a:cs typeface="Arial"/>
              </a:rPr>
              <a:t>h</a:t>
            </a:r>
            <a:r>
              <a:rPr sz="1300" spc="-20" dirty="0">
                <a:solidFill>
                  <a:srgbClr val="006BA6"/>
                </a:solidFill>
                <a:latin typeface="Arial"/>
                <a:cs typeface="Arial"/>
              </a:rPr>
              <a:t> </a:t>
            </a:r>
            <a:r>
              <a:rPr sz="1300" spc="-30" dirty="0">
                <a:solidFill>
                  <a:srgbClr val="006BA6"/>
                </a:solidFill>
                <a:latin typeface="Arial"/>
                <a:cs typeface="Arial"/>
              </a:rPr>
              <a:t>re</a:t>
            </a:r>
            <a:r>
              <a:rPr sz="1300" spc="-10" dirty="0">
                <a:solidFill>
                  <a:srgbClr val="006BA6"/>
                </a:solidFill>
                <a:latin typeface="Arial"/>
                <a:cs typeface="Arial"/>
              </a:rPr>
              <a:t>c</a:t>
            </a:r>
            <a:r>
              <a:rPr sz="1300" spc="-25" dirty="0">
                <a:solidFill>
                  <a:srgbClr val="006BA6"/>
                </a:solidFill>
                <a:latin typeface="Arial"/>
                <a:cs typeface="Arial"/>
              </a:rPr>
              <a:t>or</a:t>
            </a:r>
            <a:r>
              <a:rPr sz="1300" spc="-15" dirty="0">
                <a:solidFill>
                  <a:srgbClr val="006BA6"/>
                </a:solidFill>
                <a:latin typeface="Arial"/>
                <a:cs typeface="Arial"/>
              </a:rPr>
              <a:t>d</a:t>
            </a:r>
            <a:r>
              <a:rPr sz="1300" spc="-20" dirty="0">
                <a:solidFill>
                  <a:srgbClr val="006BA6"/>
                </a:solidFill>
                <a:latin typeface="Arial"/>
                <a:cs typeface="Arial"/>
              </a:rPr>
              <a:t> </a:t>
            </a:r>
            <a:r>
              <a:rPr sz="1300" spc="-50" dirty="0">
                <a:solidFill>
                  <a:srgbClr val="006BA6"/>
                </a:solidFill>
                <a:latin typeface="Arial"/>
                <a:cs typeface="Arial"/>
              </a:rPr>
              <a:t>s</a:t>
            </a:r>
            <a:r>
              <a:rPr sz="1300" spc="-35" dirty="0">
                <a:solidFill>
                  <a:srgbClr val="006BA6"/>
                </a:solidFill>
                <a:latin typeface="Arial"/>
                <a:cs typeface="Arial"/>
              </a:rPr>
              <a:t>ys</a:t>
            </a:r>
            <a:r>
              <a:rPr sz="1300" spc="-40" dirty="0">
                <a:solidFill>
                  <a:srgbClr val="006BA6"/>
                </a:solidFill>
                <a:latin typeface="Arial"/>
                <a:cs typeface="Arial"/>
              </a:rPr>
              <a:t>t</a:t>
            </a:r>
            <a:r>
              <a:rPr sz="1300" spc="-30" dirty="0">
                <a:solidFill>
                  <a:srgbClr val="006BA6"/>
                </a:solidFill>
                <a:latin typeface="Arial"/>
                <a:cs typeface="Arial"/>
              </a:rPr>
              <a:t>e</a:t>
            </a:r>
            <a:r>
              <a:rPr sz="1300" spc="-50" dirty="0">
                <a:solidFill>
                  <a:srgbClr val="006BA6"/>
                </a:solidFill>
                <a:latin typeface="Arial"/>
                <a:cs typeface="Arial"/>
              </a:rPr>
              <a:t>m</a:t>
            </a:r>
            <a:r>
              <a:rPr sz="1300" spc="-15" dirty="0">
                <a:solidFill>
                  <a:srgbClr val="006BA6"/>
                </a:solidFill>
                <a:latin typeface="Arial"/>
                <a:cs typeface="Arial"/>
              </a:rPr>
              <a:t>.</a:t>
            </a:r>
            <a:endParaRPr sz="1300" dirty="0">
              <a:latin typeface="Arial"/>
              <a:cs typeface="Arial"/>
            </a:endParaRPr>
          </a:p>
        </p:txBody>
      </p:sp>
      <p:sp>
        <p:nvSpPr>
          <p:cNvPr id="9" name="object 4"/>
          <p:cNvSpPr txBox="1"/>
          <p:nvPr userDrawn="1"/>
        </p:nvSpPr>
        <p:spPr>
          <a:xfrm>
            <a:off x="953516" y="2634617"/>
            <a:ext cx="3708400" cy="2146300"/>
          </a:xfrm>
          <a:prstGeom prst="rect">
            <a:avLst/>
          </a:prstGeom>
        </p:spPr>
        <p:txBody>
          <a:bodyPr vert="horz" wrap="square" lIns="0" tIns="0" rIns="0" bIns="0" rtlCol="0">
            <a:spAutoFit/>
          </a:bodyPr>
          <a:lstStyle/>
          <a:p>
            <a:pPr marL="12700" marR="5080">
              <a:lnSpc>
                <a:spcPct val="141000"/>
              </a:lnSpc>
            </a:pPr>
            <a:r>
              <a:rPr sz="1300" spc="-85" dirty="0">
                <a:solidFill>
                  <a:srgbClr val="4C4D4F"/>
                </a:solidFill>
                <a:latin typeface="Arial"/>
                <a:cs typeface="Arial"/>
              </a:rPr>
              <a:t>W</a:t>
            </a:r>
            <a:r>
              <a:rPr sz="1300" spc="-15" dirty="0">
                <a:solidFill>
                  <a:srgbClr val="4C4D4F"/>
                </a:solidFill>
                <a:latin typeface="Arial"/>
                <a:cs typeface="Arial"/>
              </a:rPr>
              <a:t>e</a:t>
            </a:r>
            <a:r>
              <a:rPr sz="1300" spc="-20" dirty="0">
                <a:solidFill>
                  <a:srgbClr val="4C4D4F"/>
                </a:solidFill>
                <a:latin typeface="Arial"/>
                <a:cs typeface="Arial"/>
              </a:rPr>
              <a:t> </a:t>
            </a:r>
            <a:r>
              <a:rPr sz="1300" spc="-10" dirty="0">
                <a:solidFill>
                  <a:srgbClr val="4C4D4F"/>
                </a:solidFill>
                <a:latin typeface="Arial"/>
                <a:cs typeface="Arial"/>
              </a:rPr>
              <a:t>c</a:t>
            </a:r>
            <a:r>
              <a:rPr sz="1300" spc="-30" dirty="0">
                <a:solidFill>
                  <a:srgbClr val="4C4D4F"/>
                </a:solidFill>
                <a:latin typeface="Arial"/>
                <a:cs typeface="Arial"/>
              </a:rPr>
              <a:t>o</a:t>
            </a:r>
            <a:r>
              <a:rPr sz="1300" spc="-45" dirty="0">
                <a:solidFill>
                  <a:srgbClr val="4C4D4F"/>
                </a:solidFill>
                <a:latin typeface="Arial"/>
                <a:cs typeface="Arial"/>
              </a:rPr>
              <a:t>n</a:t>
            </a:r>
            <a:r>
              <a:rPr sz="1300" spc="-25" dirty="0">
                <a:solidFill>
                  <a:srgbClr val="4C4D4F"/>
                </a:solidFill>
                <a:latin typeface="Arial"/>
                <a:cs typeface="Arial"/>
              </a:rPr>
              <a:t>t</a:t>
            </a:r>
            <a:r>
              <a:rPr sz="1300" spc="-35" dirty="0">
                <a:solidFill>
                  <a:srgbClr val="4C4D4F"/>
                </a:solidFill>
                <a:latin typeface="Arial"/>
                <a:cs typeface="Arial"/>
              </a:rPr>
              <a:t>in</a:t>
            </a:r>
            <a:r>
              <a:rPr sz="1300" spc="-30" dirty="0">
                <a:solidFill>
                  <a:srgbClr val="4C4D4F"/>
                </a:solidFill>
                <a:latin typeface="Arial"/>
                <a:cs typeface="Arial"/>
              </a:rPr>
              <a:t>uo</a:t>
            </a:r>
            <a:r>
              <a:rPr sz="1300" spc="-35" dirty="0">
                <a:solidFill>
                  <a:srgbClr val="4C4D4F"/>
                </a:solidFill>
                <a:latin typeface="Arial"/>
                <a:cs typeface="Arial"/>
              </a:rPr>
              <a:t>u</a:t>
            </a:r>
            <a:r>
              <a:rPr sz="1300" spc="-30" dirty="0">
                <a:solidFill>
                  <a:srgbClr val="4C4D4F"/>
                </a:solidFill>
                <a:latin typeface="Arial"/>
                <a:cs typeface="Arial"/>
              </a:rPr>
              <a:t>sl</a:t>
            </a:r>
            <a:r>
              <a:rPr sz="1300" spc="-15" dirty="0">
                <a:solidFill>
                  <a:srgbClr val="4C4D4F"/>
                </a:solidFill>
                <a:latin typeface="Arial"/>
                <a:cs typeface="Arial"/>
              </a:rPr>
              <a:t>y</a:t>
            </a:r>
            <a:r>
              <a:rPr sz="1300" spc="-20" dirty="0">
                <a:solidFill>
                  <a:srgbClr val="4C4D4F"/>
                </a:solidFill>
                <a:latin typeface="Arial"/>
                <a:cs typeface="Arial"/>
              </a:rPr>
              <a:t> </a:t>
            </a:r>
            <a:r>
              <a:rPr sz="1300" spc="-50" dirty="0">
                <a:solidFill>
                  <a:srgbClr val="4C4D4F"/>
                </a:solidFill>
                <a:latin typeface="Arial"/>
                <a:cs typeface="Arial"/>
              </a:rPr>
              <a:t>w</a:t>
            </a:r>
            <a:r>
              <a:rPr sz="1300" spc="-30" dirty="0">
                <a:solidFill>
                  <a:srgbClr val="4C4D4F"/>
                </a:solidFill>
                <a:latin typeface="Arial"/>
                <a:cs typeface="Arial"/>
              </a:rPr>
              <a:t>e</a:t>
            </a:r>
            <a:r>
              <a:rPr sz="1300" spc="-55" dirty="0">
                <a:solidFill>
                  <a:srgbClr val="4C4D4F"/>
                </a:solidFill>
                <a:latin typeface="Arial"/>
                <a:cs typeface="Arial"/>
              </a:rPr>
              <a:t>a</a:t>
            </a:r>
            <a:r>
              <a:rPr sz="1300" spc="-50" dirty="0">
                <a:solidFill>
                  <a:srgbClr val="4C4D4F"/>
                </a:solidFill>
                <a:latin typeface="Arial"/>
                <a:cs typeface="Arial"/>
              </a:rPr>
              <a:t>v</a:t>
            </a:r>
            <a:r>
              <a:rPr sz="1300" spc="-15" dirty="0">
                <a:solidFill>
                  <a:srgbClr val="4C4D4F"/>
                </a:solidFill>
                <a:latin typeface="Arial"/>
                <a:cs typeface="Arial"/>
              </a:rPr>
              <a:t>e</a:t>
            </a:r>
            <a:r>
              <a:rPr sz="1300" spc="-20" dirty="0">
                <a:solidFill>
                  <a:srgbClr val="4C4D4F"/>
                </a:solidFill>
                <a:latin typeface="Arial"/>
                <a:cs typeface="Arial"/>
              </a:rPr>
              <a:t> </a:t>
            </a:r>
            <a:r>
              <a:rPr sz="1300" spc="-35" dirty="0">
                <a:solidFill>
                  <a:srgbClr val="4C4D4F"/>
                </a:solidFill>
                <a:latin typeface="Arial"/>
                <a:cs typeface="Arial"/>
              </a:rPr>
              <a:t>ad</a:t>
            </a:r>
            <a:r>
              <a:rPr sz="1300" spc="-50" dirty="0">
                <a:solidFill>
                  <a:srgbClr val="4C4D4F"/>
                </a:solidFill>
                <a:latin typeface="Arial"/>
                <a:cs typeface="Arial"/>
              </a:rPr>
              <a:t>v</a:t>
            </a:r>
            <a:r>
              <a:rPr sz="1300" spc="-35" dirty="0">
                <a:solidFill>
                  <a:srgbClr val="4C4D4F"/>
                </a:solidFill>
                <a:latin typeface="Arial"/>
                <a:cs typeface="Arial"/>
              </a:rPr>
              <a:t>an</a:t>
            </a:r>
            <a:r>
              <a:rPr sz="1300" spc="-10" dirty="0">
                <a:solidFill>
                  <a:srgbClr val="4C4D4F"/>
                </a:solidFill>
                <a:latin typeface="Arial"/>
                <a:cs typeface="Arial"/>
              </a:rPr>
              <a:t>c</a:t>
            </a:r>
            <a:r>
              <a:rPr sz="1300" spc="-35" dirty="0">
                <a:solidFill>
                  <a:srgbClr val="4C4D4F"/>
                </a:solidFill>
                <a:latin typeface="Arial"/>
                <a:cs typeface="Arial"/>
              </a:rPr>
              <a:t>eme</a:t>
            </a:r>
            <a:r>
              <a:rPr sz="1300" spc="-45" dirty="0">
                <a:solidFill>
                  <a:srgbClr val="4C4D4F"/>
                </a:solidFill>
                <a:latin typeface="Arial"/>
                <a:cs typeface="Arial"/>
              </a:rPr>
              <a:t>n</a:t>
            </a:r>
            <a:r>
              <a:rPr sz="1300" spc="-25" dirty="0">
                <a:solidFill>
                  <a:srgbClr val="4C4D4F"/>
                </a:solidFill>
                <a:latin typeface="Arial"/>
                <a:cs typeface="Arial"/>
              </a:rPr>
              <a:t>t</a:t>
            </a:r>
            <a:r>
              <a:rPr sz="1300" spc="-15" dirty="0">
                <a:solidFill>
                  <a:srgbClr val="4C4D4F"/>
                </a:solidFill>
                <a:latin typeface="Arial"/>
                <a:cs typeface="Arial"/>
              </a:rPr>
              <a:t>s</a:t>
            </a:r>
            <a:r>
              <a:rPr sz="1300" spc="-20" dirty="0">
                <a:solidFill>
                  <a:srgbClr val="4C4D4F"/>
                </a:solidFill>
                <a:latin typeface="Arial"/>
                <a:cs typeface="Arial"/>
              </a:rPr>
              <a:t> </a:t>
            </a:r>
            <a:r>
              <a:rPr sz="1300" spc="-30" dirty="0">
                <a:solidFill>
                  <a:srgbClr val="4C4D4F"/>
                </a:solidFill>
                <a:latin typeface="Arial"/>
                <a:cs typeface="Arial"/>
              </a:rPr>
              <a:t>i</a:t>
            </a:r>
            <a:r>
              <a:rPr sz="1300" spc="-15" dirty="0">
                <a:solidFill>
                  <a:srgbClr val="4C4D4F"/>
                </a:solidFill>
                <a:latin typeface="Arial"/>
                <a:cs typeface="Arial"/>
              </a:rPr>
              <a:t>n</a:t>
            </a:r>
            <a:r>
              <a:rPr sz="1300" spc="-20" dirty="0">
                <a:solidFill>
                  <a:srgbClr val="4C4D4F"/>
                </a:solidFill>
                <a:latin typeface="Arial"/>
                <a:cs typeface="Arial"/>
              </a:rPr>
              <a:t> </a:t>
            </a:r>
            <a:r>
              <a:rPr sz="1300" spc="-30" dirty="0">
                <a:solidFill>
                  <a:srgbClr val="4C4D4F"/>
                </a:solidFill>
                <a:latin typeface="Arial"/>
                <a:cs typeface="Arial"/>
              </a:rPr>
              <a:t>e</a:t>
            </a:r>
            <a:r>
              <a:rPr sz="1300" spc="-35" dirty="0">
                <a:solidFill>
                  <a:srgbClr val="4C4D4F"/>
                </a:solidFill>
                <a:latin typeface="Arial"/>
                <a:cs typeface="Arial"/>
              </a:rPr>
              <a:t>quipme</a:t>
            </a:r>
            <a:r>
              <a:rPr sz="1300" spc="-45" dirty="0">
                <a:solidFill>
                  <a:srgbClr val="4C4D4F"/>
                </a:solidFill>
                <a:latin typeface="Arial"/>
                <a:cs typeface="Arial"/>
              </a:rPr>
              <a:t>n</a:t>
            </a:r>
            <a:r>
              <a:rPr sz="1300" spc="-15" dirty="0">
                <a:solidFill>
                  <a:srgbClr val="4C4D4F"/>
                </a:solidFill>
                <a:latin typeface="Arial"/>
                <a:cs typeface="Arial"/>
              </a:rPr>
              <a:t>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a:t>
            </a:r>
            <a:r>
              <a:rPr sz="1300" spc="-40" dirty="0">
                <a:solidFill>
                  <a:srgbClr val="4C4D4F"/>
                </a:solidFill>
                <a:latin typeface="Arial"/>
                <a:cs typeface="Arial"/>
              </a:rPr>
              <a:t>t</a:t>
            </a:r>
            <a:r>
              <a:rPr sz="1300" spc="-30" dirty="0">
                <a:solidFill>
                  <a:srgbClr val="4C4D4F"/>
                </a:solidFill>
                <a:latin typeface="Arial"/>
                <a:cs typeface="Arial"/>
              </a:rPr>
              <a:t>e</a:t>
            </a:r>
            <a:r>
              <a:rPr sz="1300" spc="-20" dirty="0">
                <a:solidFill>
                  <a:srgbClr val="4C4D4F"/>
                </a:solidFill>
                <a:latin typeface="Arial"/>
                <a:cs typeface="Arial"/>
              </a:rPr>
              <a:t>c</a:t>
            </a:r>
            <a:r>
              <a:rPr sz="1300" spc="-35" dirty="0">
                <a:solidFill>
                  <a:srgbClr val="4C4D4F"/>
                </a:solidFill>
                <a:latin typeface="Arial"/>
                <a:cs typeface="Arial"/>
              </a:rPr>
              <a:t>hn</a:t>
            </a:r>
            <a:r>
              <a:rPr sz="1300" spc="-20" dirty="0">
                <a:solidFill>
                  <a:srgbClr val="4C4D4F"/>
                </a:solidFill>
                <a:latin typeface="Arial"/>
                <a:cs typeface="Arial"/>
              </a:rPr>
              <a:t>i</a:t>
            </a:r>
            <a:r>
              <a:rPr sz="1300" spc="-35" dirty="0">
                <a:solidFill>
                  <a:srgbClr val="4C4D4F"/>
                </a:solidFill>
                <a:latin typeface="Arial"/>
                <a:cs typeface="Arial"/>
              </a:rPr>
              <a:t>q</a:t>
            </a:r>
            <a:r>
              <a:rPr sz="1300" spc="-30" dirty="0">
                <a:solidFill>
                  <a:srgbClr val="4C4D4F"/>
                </a:solidFill>
                <a:latin typeface="Arial"/>
                <a:cs typeface="Arial"/>
              </a:rPr>
              <a:t>u</a:t>
            </a:r>
            <a:r>
              <a:rPr sz="1300" spc="-25" dirty="0">
                <a:solidFill>
                  <a:srgbClr val="4C4D4F"/>
                </a:solidFill>
                <a:latin typeface="Arial"/>
                <a:cs typeface="Arial"/>
              </a:rPr>
              <a:t>e</a:t>
            </a:r>
            <a:r>
              <a:rPr sz="1300" spc="-15" dirty="0">
                <a:solidFill>
                  <a:srgbClr val="4C4D4F"/>
                </a:solidFill>
                <a:latin typeface="Arial"/>
                <a:cs typeface="Arial"/>
              </a:rPr>
              <a:t>s</a:t>
            </a:r>
            <a:r>
              <a:rPr sz="1300" spc="-20" dirty="0">
                <a:solidFill>
                  <a:srgbClr val="4C4D4F"/>
                </a:solidFill>
                <a:latin typeface="Arial"/>
                <a:cs typeface="Arial"/>
              </a:rPr>
              <a:t> </a:t>
            </a:r>
            <a:r>
              <a:rPr sz="1300" spc="-30" dirty="0">
                <a:solidFill>
                  <a:srgbClr val="4C4D4F"/>
                </a:solidFill>
                <a:latin typeface="Arial"/>
                <a:cs typeface="Arial"/>
              </a:rPr>
              <a:t>wi</a:t>
            </a:r>
            <a:r>
              <a:rPr sz="1300" spc="-25" dirty="0">
                <a:solidFill>
                  <a:srgbClr val="4C4D4F"/>
                </a:solidFill>
                <a:latin typeface="Arial"/>
                <a:cs typeface="Arial"/>
              </a:rPr>
              <a:t>t</a:t>
            </a:r>
            <a:r>
              <a:rPr sz="1300" spc="-15" dirty="0">
                <a:solidFill>
                  <a:srgbClr val="4C4D4F"/>
                </a:solidFill>
                <a:latin typeface="Arial"/>
                <a:cs typeface="Arial"/>
              </a:rPr>
              <a:t>h</a:t>
            </a:r>
            <a:r>
              <a:rPr sz="1300" spc="-25" dirty="0">
                <a:solidFill>
                  <a:srgbClr val="4C4D4F"/>
                </a:solidFill>
                <a:latin typeface="Arial"/>
                <a:cs typeface="Arial"/>
              </a:rPr>
              <a:t> </a:t>
            </a:r>
            <a:r>
              <a:rPr sz="1300" spc="-30" dirty="0">
                <a:solidFill>
                  <a:srgbClr val="4C4D4F"/>
                </a:solidFill>
                <a:latin typeface="Arial"/>
                <a:cs typeface="Arial"/>
              </a:rPr>
              <a:t>e</a:t>
            </a:r>
            <a:r>
              <a:rPr sz="1300" spc="-40" dirty="0">
                <a:solidFill>
                  <a:srgbClr val="4C4D4F"/>
                </a:solidFill>
                <a:latin typeface="Arial"/>
                <a:cs typeface="Arial"/>
              </a:rPr>
              <a:t>a</a:t>
            </a:r>
            <a:r>
              <a:rPr sz="1300" spc="-20" dirty="0">
                <a:solidFill>
                  <a:srgbClr val="4C4D4F"/>
                </a:solidFill>
                <a:latin typeface="Arial"/>
                <a:cs typeface="Arial"/>
              </a:rPr>
              <a:t>c</a:t>
            </a:r>
            <a:r>
              <a:rPr sz="1300" spc="-15" dirty="0">
                <a:solidFill>
                  <a:srgbClr val="4C4D4F"/>
                </a:solidFill>
                <a:latin typeface="Arial"/>
                <a:cs typeface="Arial"/>
              </a:rPr>
              <a:t>h</a:t>
            </a:r>
            <a:r>
              <a:rPr sz="1300" spc="-25"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0" dirty="0">
                <a:solidFill>
                  <a:srgbClr val="4C4D4F"/>
                </a:solidFill>
                <a:latin typeface="Arial"/>
                <a:cs typeface="Arial"/>
              </a:rPr>
              <a:t>t</a:t>
            </a:r>
            <a:r>
              <a:rPr sz="1300" spc="-80" dirty="0">
                <a:solidFill>
                  <a:srgbClr val="4C4D4F"/>
                </a:solidFill>
                <a:latin typeface="Arial"/>
                <a:cs typeface="Arial"/>
              </a:rPr>
              <a:t>’</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me</a:t>
            </a:r>
            <a:r>
              <a:rPr sz="1300" spc="-40" dirty="0">
                <a:solidFill>
                  <a:srgbClr val="4C4D4F"/>
                </a:solidFill>
                <a:latin typeface="Arial"/>
                <a:cs typeface="Arial"/>
              </a:rPr>
              <a:t>d</a:t>
            </a:r>
            <a:r>
              <a:rPr sz="1300" spc="-25" dirty="0">
                <a:solidFill>
                  <a:srgbClr val="4C4D4F"/>
                </a:solidFill>
                <a:latin typeface="Arial"/>
                <a:cs typeface="Arial"/>
              </a:rPr>
              <a:t>i</a:t>
            </a:r>
            <a:r>
              <a:rPr sz="1300" spc="-10" dirty="0">
                <a:solidFill>
                  <a:srgbClr val="4C4D4F"/>
                </a:solidFill>
                <a:latin typeface="Arial"/>
                <a:cs typeface="Arial"/>
              </a:rPr>
              <a:t>c</a:t>
            </a:r>
            <a:r>
              <a:rPr sz="1300" spc="-35" dirty="0">
                <a:solidFill>
                  <a:srgbClr val="4C4D4F"/>
                </a:solidFill>
                <a:latin typeface="Arial"/>
                <a:cs typeface="Arial"/>
              </a:rPr>
              <a:t>a</a:t>
            </a:r>
            <a:r>
              <a:rPr sz="1300" spc="-10" dirty="0">
                <a:solidFill>
                  <a:srgbClr val="4C4D4F"/>
                </a:solidFill>
                <a:latin typeface="Arial"/>
                <a:cs typeface="Arial"/>
              </a:rPr>
              <a:t>l</a:t>
            </a:r>
            <a:r>
              <a:rPr sz="1300" spc="-25" dirty="0">
                <a:solidFill>
                  <a:srgbClr val="4C4D4F"/>
                </a:solidFill>
                <a:latin typeface="Arial"/>
                <a:cs typeface="Arial"/>
              </a:rPr>
              <a:t> </a:t>
            </a:r>
            <a:r>
              <a:rPr sz="1300" spc="-35" dirty="0">
                <a:solidFill>
                  <a:srgbClr val="4C4D4F"/>
                </a:solidFill>
                <a:latin typeface="Arial"/>
                <a:cs typeface="Arial"/>
              </a:rPr>
              <a:t>h</a:t>
            </a:r>
            <a:r>
              <a:rPr sz="1300" spc="-25" dirty="0">
                <a:solidFill>
                  <a:srgbClr val="4C4D4F"/>
                </a:solidFill>
                <a:latin typeface="Arial"/>
                <a:cs typeface="Arial"/>
              </a:rPr>
              <a:t>i</a:t>
            </a:r>
            <a:r>
              <a:rPr sz="1300" spc="-35" dirty="0">
                <a:solidFill>
                  <a:srgbClr val="4C4D4F"/>
                </a:solidFill>
                <a:latin typeface="Arial"/>
                <a:cs typeface="Arial"/>
              </a:rPr>
              <a:t>s</a:t>
            </a:r>
            <a:r>
              <a:rPr sz="1300" spc="-40" dirty="0">
                <a:solidFill>
                  <a:srgbClr val="4C4D4F"/>
                </a:solidFill>
                <a:latin typeface="Arial"/>
                <a:cs typeface="Arial"/>
              </a:rPr>
              <a:t>t</a:t>
            </a:r>
            <a:r>
              <a:rPr sz="1300" spc="-25" dirty="0">
                <a:solidFill>
                  <a:srgbClr val="4C4D4F"/>
                </a:solidFill>
                <a:latin typeface="Arial"/>
                <a:cs typeface="Arial"/>
              </a:rPr>
              <a:t>o</a:t>
            </a:r>
            <a:r>
              <a:rPr sz="1300" spc="20" dirty="0">
                <a:solidFill>
                  <a:srgbClr val="4C4D4F"/>
                </a:solidFill>
                <a:latin typeface="Arial"/>
                <a:cs typeface="Arial"/>
              </a:rPr>
              <a:t>r</a:t>
            </a:r>
            <a:r>
              <a:rPr sz="1300" spc="-110" dirty="0">
                <a:solidFill>
                  <a:srgbClr val="4C4D4F"/>
                </a:solidFill>
                <a:latin typeface="Arial"/>
                <a:cs typeface="Arial"/>
              </a:rPr>
              <a:t>y</a:t>
            </a:r>
            <a:r>
              <a:rPr sz="1300" spc="-15" dirty="0">
                <a:solidFill>
                  <a:srgbClr val="4C4D4F"/>
                </a:solidFill>
                <a:latin typeface="Arial"/>
                <a:cs typeface="Arial"/>
              </a:rPr>
              <a:t>, </a:t>
            </a:r>
            <a:r>
              <a:rPr sz="1300" spc="-30" dirty="0">
                <a:solidFill>
                  <a:srgbClr val="4C4D4F"/>
                </a:solidFill>
                <a:latin typeface="Arial"/>
                <a:cs typeface="Arial"/>
              </a:rPr>
              <a:t>pr</a:t>
            </a:r>
            <a:r>
              <a:rPr sz="1300" spc="-45" dirty="0">
                <a:solidFill>
                  <a:srgbClr val="4C4D4F"/>
                </a:solidFill>
                <a:latin typeface="Arial"/>
                <a:cs typeface="Arial"/>
              </a:rPr>
              <a:t>e</a:t>
            </a:r>
            <a:r>
              <a:rPr sz="1300" spc="-35" dirty="0">
                <a:solidFill>
                  <a:srgbClr val="4C4D4F"/>
                </a:solidFill>
                <a:latin typeface="Arial"/>
                <a:cs typeface="Arial"/>
              </a:rPr>
              <a:t>f</a:t>
            </a:r>
            <a:r>
              <a:rPr sz="1300" spc="-30" dirty="0">
                <a:solidFill>
                  <a:srgbClr val="4C4D4F"/>
                </a:solidFill>
                <a:latin typeface="Arial"/>
                <a:cs typeface="Arial"/>
              </a:rPr>
              <a:t>ere</a:t>
            </a:r>
            <a:r>
              <a:rPr sz="1300" spc="-35" dirty="0">
                <a:solidFill>
                  <a:srgbClr val="4C4D4F"/>
                </a:solidFill>
                <a:latin typeface="Arial"/>
                <a:cs typeface="Arial"/>
              </a:rPr>
              <a:t>n</a:t>
            </a:r>
            <a:r>
              <a:rPr sz="1300" spc="-10" dirty="0">
                <a:solidFill>
                  <a:srgbClr val="4C4D4F"/>
                </a:solidFill>
                <a:latin typeface="Arial"/>
                <a:cs typeface="Arial"/>
              </a:rPr>
              <a:t>c</a:t>
            </a:r>
            <a:r>
              <a:rPr sz="1300" spc="-25" dirty="0">
                <a:solidFill>
                  <a:srgbClr val="4C4D4F"/>
                </a:solidFill>
                <a:latin typeface="Arial"/>
                <a:cs typeface="Arial"/>
              </a:rPr>
              <a:t>e</a:t>
            </a:r>
            <a:r>
              <a:rPr sz="1300" spc="-35" dirty="0">
                <a:solidFill>
                  <a:srgbClr val="4C4D4F"/>
                </a:solidFill>
                <a:latin typeface="Arial"/>
                <a:cs typeface="Arial"/>
              </a:rPr>
              <a:t>s</a:t>
            </a:r>
            <a:r>
              <a:rPr sz="1300" spc="-15"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a:t>
            </a:r>
            <a:r>
              <a:rPr sz="1300" spc="-35" dirty="0">
                <a:solidFill>
                  <a:srgbClr val="4C4D4F"/>
                </a:solidFill>
                <a:latin typeface="Arial"/>
                <a:cs typeface="Arial"/>
              </a:rPr>
              <a:t>un</a:t>
            </a:r>
            <a:r>
              <a:rPr sz="1300" spc="-20" dirty="0">
                <a:solidFill>
                  <a:srgbClr val="4C4D4F"/>
                </a:solidFill>
                <a:latin typeface="Arial"/>
                <a:cs typeface="Arial"/>
              </a:rPr>
              <a:t>i</a:t>
            </a:r>
            <a:r>
              <a:rPr sz="1300" spc="-35" dirty="0">
                <a:solidFill>
                  <a:srgbClr val="4C4D4F"/>
                </a:solidFill>
                <a:latin typeface="Arial"/>
                <a:cs typeface="Arial"/>
              </a:rPr>
              <a:t>q</a:t>
            </a:r>
            <a:r>
              <a:rPr sz="1300" spc="-30" dirty="0">
                <a:solidFill>
                  <a:srgbClr val="4C4D4F"/>
                </a:solidFill>
                <a:latin typeface="Arial"/>
                <a:cs typeface="Arial"/>
              </a:rPr>
              <a:t>u</a:t>
            </a:r>
            <a:r>
              <a:rPr sz="1300" spc="-15" dirty="0">
                <a:solidFill>
                  <a:srgbClr val="4C4D4F"/>
                </a:solidFill>
                <a:latin typeface="Arial"/>
                <a:cs typeface="Arial"/>
              </a:rPr>
              <a:t>e</a:t>
            </a:r>
            <a:r>
              <a:rPr sz="1300" spc="-25" dirty="0">
                <a:solidFill>
                  <a:srgbClr val="4C4D4F"/>
                </a:solidFill>
                <a:latin typeface="Arial"/>
                <a:cs typeface="Arial"/>
              </a:rPr>
              <a:t> </a:t>
            </a:r>
            <a:r>
              <a:rPr sz="1300" spc="-30" dirty="0">
                <a:solidFill>
                  <a:srgbClr val="4C4D4F"/>
                </a:solidFill>
                <a:latin typeface="Arial"/>
                <a:cs typeface="Arial"/>
              </a:rPr>
              <a:t>nee</a:t>
            </a:r>
            <a:r>
              <a:rPr sz="1300" spc="-35" dirty="0">
                <a:solidFill>
                  <a:srgbClr val="4C4D4F"/>
                </a:solidFill>
                <a:latin typeface="Arial"/>
                <a:cs typeface="Arial"/>
              </a:rPr>
              <a:t>d</a:t>
            </a:r>
            <a:r>
              <a:rPr sz="1300" spc="-40" dirty="0">
                <a:solidFill>
                  <a:srgbClr val="4C4D4F"/>
                </a:solidFill>
                <a:latin typeface="Arial"/>
                <a:cs typeface="Arial"/>
              </a:rPr>
              <a:t>s</a:t>
            </a:r>
            <a:r>
              <a:rPr sz="1300" spc="-15"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Th</a:t>
            </a:r>
            <a:r>
              <a:rPr sz="1300" spc="-25" dirty="0">
                <a:solidFill>
                  <a:srgbClr val="4C4D4F"/>
                </a:solidFill>
                <a:latin typeface="Arial"/>
                <a:cs typeface="Arial"/>
              </a:rPr>
              <a:t>i</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mean</a:t>
            </a:r>
            <a:r>
              <a:rPr sz="1300" spc="-15" dirty="0">
                <a:solidFill>
                  <a:srgbClr val="4C4D4F"/>
                </a:solidFill>
                <a:latin typeface="Arial"/>
                <a:cs typeface="Arial"/>
              </a:rPr>
              <a:t>s</a:t>
            </a:r>
            <a:r>
              <a:rPr sz="1300" spc="-20" dirty="0">
                <a:solidFill>
                  <a:srgbClr val="4C4D4F"/>
                </a:solidFill>
                <a:latin typeface="Arial"/>
                <a:cs typeface="Arial"/>
              </a:rPr>
              <a:t> </a:t>
            </a:r>
            <a:r>
              <a:rPr sz="1300" spc="-50" dirty="0">
                <a:solidFill>
                  <a:srgbClr val="4C4D4F"/>
                </a:solidFill>
                <a:latin typeface="Arial"/>
                <a:cs typeface="Arial"/>
              </a:rPr>
              <a:t>w</a:t>
            </a:r>
            <a:r>
              <a:rPr sz="1300" spc="-15" dirty="0">
                <a:solidFill>
                  <a:srgbClr val="4C4D4F"/>
                </a:solidFill>
                <a:latin typeface="Arial"/>
                <a:cs typeface="Arial"/>
              </a:rPr>
              <a:t>e</a:t>
            </a:r>
            <a:endParaRPr sz="1300" dirty="0">
              <a:latin typeface="Arial"/>
              <a:cs typeface="Arial"/>
            </a:endParaRPr>
          </a:p>
          <a:p>
            <a:pPr marL="12700" marR="238760">
              <a:lnSpc>
                <a:spcPct val="141000"/>
              </a:lnSpc>
            </a:pPr>
            <a:r>
              <a:rPr sz="1300" spc="-10" dirty="0">
                <a:solidFill>
                  <a:srgbClr val="4C4D4F"/>
                </a:solidFill>
                <a:latin typeface="Arial"/>
                <a:cs typeface="Arial"/>
              </a:rPr>
              <a:t>c</a:t>
            </a:r>
            <a:r>
              <a:rPr sz="1300" spc="-35" dirty="0">
                <a:solidFill>
                  <a:srgbClr val="4C4D4F"/>
                </a:solidFill>
                <a:latin typeface="Arial"/>
                <a:cs typeface="Arial"/>
              </a:rPr>
              <a:t>a</a:t>
            </a:r>
            <a:r>
              <a:rPr sz="1300" spc="-15" dirty="0">
                <a:solidFill>
                  <a:srgbClr val="4C4D4F"/>
                </a:solidFill>
                <a:latin typeface="Arial"/>
                <a:cs typeface="Arial"/>
              </a:rPr>
              <a:t>n</a:t>
            </a:r>
            <a:r>
              <a:rPr sz="1300" spc="-20" dirty="0">
                <a:solidFill>
                  <a:srgbClr val="4C4D4F"/>
                </a:solidFill>
                <a:latin typeface="Arial"/>
                <a:cs typeface="Arial"/>
              </a:rPr>
              <a:t> </a:t>
            </a:r>
            <a:r>
              <a:rPr sz="1300" spc="-40" dirty="0">
                <a:solidFill>
                  <a:srgbClr val="4C4D4F"/>
                </a:solidFill>
                <a:latin typeface="Arial"/>
                <a:cs typeface="Arial"/>
              </a:rPr>
              <a:t>a</a:t>
            </a:r>
            <a:r>
              <a:rPr sz="1300" spc="-35" dirty="0">
                <a:solidFill>
                  <a:srgbClr val="4C4D4F"/>
                </a:solidFill>
                <a:latin typeface="Arial"/>
                <a:cs typeface="Arial"/>
              </a:rPr>
              <a:t>utom</a:t>
            </a:r>
            <a:r>
              <a:rPr sz="1300" spc="-40" dirty="0">
                <a:solidFill>
                  <a:srgbClr val="4C4D4F"/>
                </a:solidFill>
                <a:latin typeface="Arial"/>
                <a:cs typeface="Arial"/>
              </a:rPr>
              <a:t>a</a:t>
            </a:r>
            <a:r>
              <a:rPr sz="1300" spc="-20" dirty="0">
                <a:solidFill>
                  <a:srgbClr val="4C4D4F"/>
                </a:solidFill>
                <a:latin typeface="Arial"/>
                <a:cs typeface="Arial"/>
              </a:rPr>
              <a:t>t</a:t>
            </a:r>
            <a:r>
              <a:rPr sz="1300" spc="-25" dirty="0">
                <a:solidFill>
                  <a:srgbClr val="4C4D4F"/>
                </a:solidFill>
                <a:latin typeface="Arial"/>
                <a:cs typeface="Arial"/>
              </a:rPr>
              <a:t>i</a:t>
            </a:r>
            <a:r>
              <a:rPr sz="1300" spc="-10" dirty="0">
                <a:solidFill>
                  <a:srgbClr val="4C4D4F"/>
                </a:solidFill>
                <a:latin typeface="Arial"/>
                <a:cs typeface="Arial"/>
              </a:rPr>
              <a:t>c</a:t>
            </a:r>
            <a:r>
              <a:rPr sz="1300" spc="-30" dirty="0">
                <a:solidFill>
                  <a:srgbClr val="4C4D4F"/>
                </a:solidFill>
                <a:latin typeface="Arial"/>
                <a:cs typeface="Arial"/>
              </a:rPr>
              <a:t>all</a:t>
            </a:r>
            <a:r>
              <a:rPr sz="1300" spc="-15" dirty="0">
                <a:solidFill>
                  <a:srgbClr val="4C4D4F"/>
                </a:solidFill>
                <a:latin typeface="Arial"/>
                <a:cs typeface="Arial"/>
              </a:rPr>
              <a:t>y</a:t>
            </a:r>
            <a:r>
              <a:rPr sz="1300" spc="-20" dirty="0">
                <a:solidFill>
                  <a:srgbClr val="4C4D4F"/>
                </a:solidFill>
                <a:latin typeface="Arial"/>
                <a:cs typeface="Arial"/>
              </a:rPr>
              <a:t> </a:t>
            </a:r>
            <a:r>
              <a:rPr sz="1300" spc="-25" dirty="0">
                <a:solidFill>
                  <a:srgbClr val="4C4D4F"/>
                </a:solidFill>
                <a:latin typeface="Arial"/>
                <a:cs typeface="Arial"/>
              </a:rPr>
              <a:t>r</a:t>
            </a:r>
            <a:r>
              <a:rPr sz="1300" spc="-55" dirty="0">
                <a:solidFill>
                  <a:srgbClr val="4C4D4F"/>
                </a:solidFill>
                <a:latin typeface="Arial"/>
                <a:cs typeface="Arial"/>
              </a:rPr>
              <a:t>e</a:t>
            </a:r>
            <a:r>
              <a:rPr sz="1300" spc="-25" dirty="0">
                <a:solidFill>
                  <a:srgbClr val="4C4D4F"/>
                </a:solidFill>
                <a:latin typeface="Arial"/>
                <a:cs typeface="Arial"/>
              </a:rPr>
              <a:t>vi</a:t>
            </a:r>
            <a:r>
              <a:rPr sz="1300" spc="-40" dirty="0">
                <a:solidFill>
                  <a:srgbClr val="4C4D4F"/>
                </a:solidFill>
                <a:latin typeface="Arial"/>
                <a:cs typeface="Arial"/>
              </a:rPr>
              <a:t>e</a:t>
            </a:r>
            <a:r>
              <a:rPr sz="1300" spc="-20" dirty="0">
                <a:solidFill>
                  <a:srgbClr val="4C4D4F"/>
                </a:solidFill>
                <a:latin typeface="Arial"/>
                <a:cs typeface="Arial"/>
              </a:rPr>
              <a:t>w </a:t>
            </a:r>
            <a:r>
              <a:rPr sz="1300" spc="-35" dirty="0">
                <a:solidFill>
                  <a:srgbClr val="4C4D4F"/>
                </a:solidFill>
                <a:latin typeface="Arial"/>
                <a:cs typeface="Arial"/>
              </a:rPr>
              <a:t>in</a:t>
            </a:r>
            <a:r>
              <a:rPr sz="1300" spc="-20" dirty="0">
                <a:solidFill>
                  <a:srgbClr val="4C4D4F"/>
                </a:solidFill>
                <a:latin typeface="Arial"/>
                <a:cs typeface="Arial"/>
              </a:rPr>
              <a:t>ci</a:t>
            </a:r>
            <a:r>
              <a:rPr sz="1300" spc="-30" dirty="0">
                <a:solidFill>
                  <a:srgbClr val="4C4D4F"/>
                </a:solidFill>
                <a:latin typeface="Arial"/>
                <a:cs typeface="Arial"/>
              </a:rPr>
              <a:t>de</a:t>
            </a:r>
            <a:r>
              <a:rPr sz="1300" spc="-45" dirty="0">
                <a:solidFill>
                  <a:srgbClr val="4C4D4F"/>
                </a:solidFill>
                <a:latin typeface="Arial"/>
                <a:cs typeface="Arial"/>
              </a:rPr>
              <a:t>n</a:t>
            </a:r>
            <a:r>
              <a:rPr sz="1300" spc="-15" dirty="0">
                <a:solidFill>
                  <a:srgbClr val="4C4D4F"/>
                </a:solidFill>
                <a:latin typeface="Arial"/>
                <a:cs typeface="Arial"/>
              </a:rPr>
              <a:t>t</a:t>
            </a:r>
            <a:r>
              <a:rPr sz="1300" spc="-35" dirty="0">
                <a:solidFill>
                  <a:srgbClr val="4C4D4F"/>
                </a:solidFill>
                <a:latin typeface="Arial"/>
                <a:cs typeface="Arial"/>
              </a:rPr>
              <a:t>a</a:t>
            </a:r>
            <a:r>
              <a:rPr sz="1300" spc="-10" dirty="0">
                <a:solidFill>
                  <a:srgbClr val="4C4D4F"/>
                </a:solidFill>
                <a:latin typeface="Arial"/>
                <a:cs typeface="Arial"/>
              </a:rPr>
              <a:t>l</a:t>
            </a:r>
            <a:r>
              <a:rPr sz="1300" spc="-20" dirty="0">
                <a:solidFill>
                  <a:srgbClr val="4C4D4F"/>
                </a:solidFill>
                <a:latin typeface="Arial"/>
                <a:cs typeface="Arial"/>
              </a:rPr>
              <a:t> </a:t>
            </a:r>
            <a:r>
              <a:rPr sz="1300" spc="-10" dirty="0">
                <a:solidFill>
                  <a:srgbClr val="4C4D4F"/>
                </a:solidFill>
                <a:latin typeface="Arial"/>
                <a:cs typeface="Arial"/>
              </a:rPr>
              <a:t>f</a:t>
            </a:r>
            <a:r>
              <a:rPr sz="1300" spc="-20" dirty="0">
                <a:solidFill>
                  <a:srgbClr val="4C4D4F"/>
                </a:solidFill>
                <a:latin typeface="Arial"/>
                <a:cs typeface="Arial"/>
              </a:rPr>
              <a:t>i</a:t>
            </a:r>
            <a:r>
              <a:rPr sz="1300" spc="-30" dirty="0">
                <a:solidFill>
                  <a:srgbClr val="4C4D4F"/>
                </a:solidFill>
                <a:latin typeface="Arial"/>
                <a:cs typeface="Arial"/>
              </a:rPr>
              <a:t>n</a:t>
            </a:r>
            <a:r>
              <a:rPr sz="1300" spc="-40" dirty="0">
                <a:solidFill>
                  <a:srgbClr val="4C4D4F"/>
                </a:solidFill>
                <a:latin typeface="Arial"/>
                <a:cs typeface="Arial"/>
              </a:rPr>
              <a:t>d</a:t>
            </a:r>
            <a:r>
              <a:rPr sz="1300" spc="-30" dirty="0">
                <a:solidFill>
                  <a:srgbClr val="4C4D4F"/>
                </a:solidFill>
                <a:latin typeface="Arial"/>
                <a:cs typeface="Arial"/>
              </a:rPr>
              <a:t>ing</a:t>
            </a:r>
            <a:r>
              <a:rPr sz="1300" spc="-35" dirty="0">
                <a:solidFill>
                  <a:srgbClr val="4C4D4F"/>
                </a:solidFill>
                <a:latin typeface="Arial"/>
                <a:cs typeface="Arial"/>
              </a:rPr>
              <a:t>s</a:t>
            </a:r>
            <a:r>
              <a:rPr sz="1300" spc="-10"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su</a:t>
            </a:r>
            <a:r>
              <a:rPr sz="1300" spc="-20" dirty="0">
                <a:solidFill>
                  <a:srgbClr val="4C4D4F"/>
                </a:solidFill>
                <a:latin typeface="Arial"/>
                <a:cs typeface="Arial"/>
              </a:rPr>
              <a:t>c</a:t>
            </a:r>
            <a:r>
              <a:rPr sz="1300" spc="-15" dirty="0">
                <a:solidFill>
                  <a:srgbClr val="4C4D4F"/>
                </a:solidFill>
                <a:latin typeface="Arial"/>
                <a:cs typeface="Arial"/>
              </a:rPr>
              <a:t>h</a:t>
            </a:r>
            <a:r>
              <a:rPr sz="1300" spc="-10" dirty="0">
                <a:solidFill>
                  <a:srgbClr val="4C4D4F"/>
                </a:solidFill>
                <a:latin typeface="Arial"/>
                <a:cs typeface="Arial"/>
              </a:rPr>
              <a:t> </a:t>
            </a:r>
            <a:r>
              <a:rPr sz="1300" spc="-35" dirty="0">
                <a:solidFill>
                  <a:srgbClr val="4C4D4F"/>
                </a:solidFill>
                <a:latin typeface="Arial"/>
                <a:cs typeface="Arial"/>
              </a:rPr>
              <a:t>a</a:t>
            </a:r>
            <a:r>
              <a:rPr sz="1300" spc="-15" dirty="0">
                <a:solidFill>
                  <a:srgbClr val="4C4D4F"/>
                </a:solidFill>
                <a:latin typeface="Arial"/>
                <a:cs typeface="Arial"/>
              </a:rPr>
              <a:t>s</a:t>
            </a:r>
            <a:r>
              <a:rPr sz="1300" spc="-20" dirty="0">
                <a:solidFill>
                  <a:srgbClr val="4C4D4F"/>
                </a:solidFill>
                <a:latin typeface="Arial"/>
                <a:cs typeface="Arial"/>
              </a:rPr>
              <a:t> </a:t>
            </a:r>
            <a:r>
              <a:rPr sz="1300" spc="-15" dirty="0">
                <a:solidFill>
                  <a:srgbClr val="4C4D4F"/>
                </a:solidFill>
                <a:latin typeface="Arial"/>
                <a:cs typeface="Arial"/>
              </a:rPr>
              <a:t>a</a:t>
            </a:r>
            <a:r>
              <a:rPr sz="1300" spc="-25" dirty="0">
                <a:solidFill>
                  <a:srgbClr val="4C4D4F"/>
                </a:solidFill>
                <a:latin typeface="Arial"/>
                <a:cs typeface="Arial"/>
              </a:rPr>
              <a:t> t</a:t>
            </a:r>
            <a:r>
              <a:rPr sz="1300" spc="-30" dirty="0">
                <a:solidFill>
                  <a:srgbClr val="4C4D4F"/>
                </a:solidFill>
                <a:latin typeface="Arial"/>
                <a:cs typeface="Arial"/>
              </a:rPr>
              <a:t>h</a:t>
            </a:r>
            <a:r>
              <a:rPr sz="1300" spc="-25" dirty="0">
                <a:solidFill>
                  <a:srgbClr val="4C4D4F"/>
                </a:solidFill>
                <a:latin typeface="Arial"/>
                <a:cs typeface="Arial"/>
              </a:rPr>
              <a:t>or</a:t>
            </a:r>
            <a:r>
              <a:rPr sz="1300" spc="-40" dirty="0">
                <a:solidFill>
                  <a:srgbClr val="4C4D4F"/>
                </a:solidFill>
                <a:latin typeface="Arial"/>
                <a:cs typeface="Arial"/>
              </a:rPr>
              <a:t>a</a:t>
            </a:r>
            <a:r>
              <a:rPr sz="1300" spc="-20" dirty="0">
                <a:solidFill>
                  <a:srgbClr val="4C4D4F"/>
                </a:solidFill>
                <a:latin typeface="Arial"/>
                <a:cs typeface="Arial"/>
              </a:rPr>
              <a:t>c</a:t>
            </a:r>
            <a:r>
              <a:rPr sz="1300" spc="-25" dirty="0">
                <a:solidFill>
                  <a:srgbClr val="4C4D4F"/>
                </a:solidFill>
                <a:latin typeface="Arial"/>
                <a:cs typeface="Arial"/>
              </a:rPr>
              <a:t>i</a:t>
            </a:r>
            <a:r>
              <a:rPr sz="1300" spc="-15" dirty="0">
                <a:solidFill>
                  <a:srgbClr val="4C4D4F"/>
                </a:solidFill>
                <a:latin typeface="Arial"/>
                <a:cs typeface="Arial"/>
              </a:rPr>
              <a:t>c</a:t>
            </a:r>
            <a:r>
              <a:rPr sz="1300" spc="-20" dirty="0">
                <a:solidFill>
                  <a:srgbClr val="4C4D4F"/>
                </a:solidFill>
                <a:latin typeface="Arial"/>
                <a:cs typeface="Arial"/>
              </a:rPr>
              <a:t> </a:t>
            </a:r>
            <a:r>
              <a:rPr sz="1300" spc="-30" dirty="0">
                <a:solidFill>
                  <a:srgbClr val="4C4D4F"/>
                </a:solidFill>
                <a:latin typeface="Arial"/>
                <a:cs typeface="Arial"/>
              </a:rPr>
              <a:t>i</a:t>
            </a:r>
            <a:r>
              <a:rPr sz="1300" spc="-40" dirty="0">
                <a:solidFill>
                  <a:srgbClr val="4C4D4F"/>
                </a:solidFill>
                <a:latin typeface="Arial"/>
                <a:cs typeface="Arial"/>
              </a:rPr>
              <a:t>m</a:t>
            </a:r>
            <a:r>
              <a:rPr sz="1300" spc="-35" dirty="0">
                <a:solidFill>
                  <a:srgbClr val="4C4D4F"/>
                </a:solidFill>
                <a:latin typeface="Arial"/>
                <a:cs typeface="Arial"/>
              </a:rPr>
              <a:t>agi</a:t>
            </a:r>
            <a:r>
              <a:rPr sz="1300" spc="-30" dirty="0">
                <a:solidFill>
                  <a:srgbClr val="4C4D4F"/>
                </a:solidFill>
                <a:latin typeface="Arial"/>
                <a:cs typeface="Arial"/>
              </a:rPr>
              <a:t>n</a:t>
            </a:r>
            <a:r>
              <a:rPr sz="1300" spc="-15" dirty="0">
                <a:solidFill>
                  <a:srgbClr val="4C4D4F"/>
                </a:solidFill>
                <a:latin typeface="Arial"/>
                <a:cs typeface="Arial"/>
              </a:rPr>
              <a:t>g</a:t>
            </a:r>
            <a:r>
              <a:rPr sz="1300" spc="-25" dirty="0">
                <a:solidFill>
                  <a:srgbClr val="4C4D4F"/>
                </a:solidFill>
                <a:latin typeface="Arial"/>
                <a:cs typeface="Arial"/>
              </a:rPr>
              <a:t> </a:t>
            </a:r>
            <a:r>
              <a:rPr sz="1300" spc="-35" dirty="0">
                <a:solidFill>
                  <a:srgbClr val="4C4D4F"/>
                </a:solidFill>
                <a:latin typeface="Arial"/>
                <a:cs typeface="Arial"/>
              </a:rPr>
              <a:t>st</a:t>
            </a:r>
            <a:r>
              <a:rPr sz="1300" spc="-30" dirty="0">
                <a:solidFill>
                  <a:srgbClr val="4C4D4F"/>
                </a:solidFill>
                <a:latin typeface="Arial"/>
                <a:cs typeface="Arial"/>
              </a:rPr>
              <a:t>u</a:t>
            </a:r>
            <a:r>
              <a:rPr sz="1300" spc="-35" dirty="0">
                <a:solidFill>
                  <a:srgbClr val="4C4D4F"/>
                </a:solidFill>
                <a:latin typeface="Arial"/>
                <a:cs typeface="Arial"/>
              </a:rPr>
              <a:t>d</a:t>
            </a:r>
            <a:r>
              <a:rPr sz="1300" spc="-15" dirty="0">
                <a:solidFill>
                  <a:srgbClr val="4C4D4F"/>
                </a:solidFill>
                <a:latin typeface="Arial"/>
                <a:cs typeface="Arial"/>
              </a:rPr>
              <a:t>y</a:t>
            </a:r>
            <a:r>
              <a:rPr sz="1300" spc="-20" dirty="0">
                <a:solidFill>
                  <a:srgbClr val="4C4D4F"/>
                </a:solidFill>
                <a:latin typeface="Arial"/>
                <a:cs typeface="Arial"/>
              </a:rPr>
              <a:t> </a:t>
            </a:r>
            <a:r>
              <a:rPr sz="1300" spc="-25" dirty="0">
                <a:solidFill>
                  <a:srgbClr val="4C4D4F"/>
                </a:solidFill>
                <a:latin typeface="Arial"/>
                <a:cs typeface="Arial"/>
              </a:rPr>
              <a:t>t</a:t>
            </a:r>
            <a:r>
              <a:rPr sz="1300" spc="-35" dirty="0">
                <a:solidFill>
                  <a:srgbClr val="4C4D4F"/>
                </a:solidFill>
                <a:latin typeface="Arial"/>
                <a:cs typeface="Arial"/>
              </a:rPr>
              <a:t>h</a:t>
            </a:r>
            <a:r>
              <a:rPr sz="1300" spc="-40" dirty="0">
                <a:solidFill>
                  <a:srgbClr val="4C4D4F"/>
                </a:solidFill>
                <a:latin typeface="Arial"/>
                <a:cs typeface="Arial"/>
              </a:rPr>
              <a:t>a</a:t>
            </a:r>
            <a:r>
              <a:rPr sz="1300" spc="-15" dirty="0">
                <a:solidFill>
                  <a:srgbClr val="4C4D4F"/>
                </a:solidFill>
                <a:latin typeface="Arial"/>
                <a:cs typeface="Arial"/>
              </a:rPr>
              <a:t>t</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15" dirty="0">
                <a:solidFill>
                  <a:srgbClr val="4C4D4F"/>
                </a:solidFill>
                <a:latin typeface="Arial"/>
                <a:cs typeface="Arial"/>
              </a:rPr>
              <a:t>n</a:t>
            </a:r>
            <a:r>
              <a:rPr sz="1300" spc="-25" dirty="0">
                <a:solidFill>
                  <a:srgbClr val="4C4D4F"/>
                </a:solidFill>
                <a:latin typeface="Arial"/>
                <a:cs typeface="Arial"/>
              </a:rPr>
              <a:t> </a:t>
            </a:r>
            <a:r>
              <a:rPr sz="1300" spc="-30" dirty="0">
                <a:solidFill>
                  <a:srgbClr val="4C4D4F"/>
                </a:solidFill>
                <a:latin typeface="Arial"/>
                <a:cs typeface="Arial"/>
              </a:rPr>
              <a:t>b</a:t>
            </a:r>
            <a:r>
              <a:rPr sz="1300" spc="-15" dirty="0">
                <a:solidFill>
                  <a:srgbClr val="4C4D4F"/>
                </a:solidFill>
                <a:latin typeface="Arial"/>
                <a:cs typeface="Arial"/>
              </a:rPr>
              <a:t>e</a:t>
            </a:r>
            <a:r>
              <a:rPr sz="1300" spc="-25" dirty="0">
                <a:solidFill>
                  <a:srgbClr val="4C4D4F"/>
                </a:solidFill>
                <a:latin typeface="Arial"/>
                <a:cs typeface="Arial"/>
              </a:rPr>
              <a:t> r</a:t>
            </a:r>
            <a:r>
              <a:rPr sz="1300" spc="-55" dirty="0">
                <a:solidFill>
                  <a:srgbClr val="4C4D4F"/>
                </a:solidFill>
                <a:latin typeface="Arial"/>
                <a:cs typeface="Arial"/>
              </a:rPr>
              <a:t>e</a:t>
            </a:r>
            <a:r>
              <a:rPr sz="1300" spc="-25" dirty="0">
                <a:solidFill>
                  <a:srgbClr val="4C4D4F"/>
                </a:solidFill>
                <a:latin typeface="Arial"/>
                <a:cs typeface="Arial"/>
              </a:rPr>
              <a:t>vi</a:t>
            </a:r>
            <a:r>
              <a:rPr sz="1300" spc="-40" dirty="0">
                <a:solidFill>
                  <a:srgbClr val="4C4D4F"/>
                </a:solidFill>
                <a:latin typeface="Arial"/>
                <a:cs typeface="Arial"/>
              </a:rPr>
              <a:t>e</a:t>
            </a:r>
            <a:r>
              <a:rPr sz="1300" spc="-50" dirty="0">
                <a:solidFill>
                  <a:srgbClr val="4C4D4F"/>
                </a:solidFill>
                <a:latin typeface="Arial"/>
                <a:cs typeface="Arial"/>
              </a:rPr>
              <a:t>w</a:t>
            </a:r>
            <a:r>
              <a:rPr sz="1300" spc="-30" dirty="0">
                <a:solidFill>
                  <a:srgbClr val="4C4D4F"/>
                </a:solidFill>
                <a:latin typeface="Arial"/>
                <a:cs typeface="Arial"/>
              </a:rPr>
              <a:t>e</a:t>
            </a:r>
            <a:r>
              <a:rPr sz="1300" spc="-15" dirty="0">
                <a:solidFill>
                  <a:srgbClr val="4C4D4F"/>
                </a:solidFill>
                <a:latin typeface="Arial"/>
                <a:cs typeface="Arial"/>
              </a:rPr>
              <a:t>d</a:t>
            </a:r>
            <a:r>
              <a:rPr sz="1300" spc="-10" dirty="0">
                <a:solidFill>
                  <a:srgbClr val="4C4D4F"/>
                </a:solidFill>
                <a:latin typeface="Arial"/>
                <a:cs typeface="Arial"/>
              </a:rPr>
              <a:t> </a:t>
            </a:r>
            <a:r>
              <a:rPr sz="1300" spc="-55" dirty="0">
                <a:solidFill>
                  <a:srgbClr val="4C4D4F"/>
                </a:solidFill>
                <a:latin typeface="Arial"/>
                <a:cs typeface="Arial"/>
              </a:rPr>
              <a:t>b</a:t>
            </a:r>
            <a:r>
              <a:rPr sz="1300" spc="-15" dirty="0">
                <a:solidFill>
                  <a:srgbClr val="4C4D4F"/>
                </a:solidFill>
                <a:latin typeface="Arial"/>
                <a:cs typeface="Arial"/>
              </a:rPr>
              <a:t>y</a:t>
            </a:r>
            <a:r>
              <a:rPr sz="1300" spc="-20" dirty="0">
                <a:solidFill>
                  <a:srgbClr val="4C4D4F"/>
                </a:solidFill>
                <a:latin typeface="Arial"/>
                <a:cs typeface="Arial"/>
              </a:rPr>
              <a:t> </a:t>
            </a:r>
            <a:r>
              <a:rPr sz="1300" spc="-50" dirty="0">
                <a:solidFill>
                  <a:srgbClr val="4C4D4F"/>
                </a:solidFill>
                <a:latin typeface="Arial"/>
                <a:cs typeface="Arial"/>
              </a:rPr>
              <a:t>v</a:t>
            </a:r>
            <a:r>
              <a:rPr sz="1300" spc="-35" dirty="0">
                <a:solidFill>
                  <a:srgbClr val="4C4D4F"/>
                </a:solidFill>
                <a:latin typeface="Arial"/>
                <a:cs typeface="Arial"/>
              </a:rPr>
              <a:t>a</a:t>
            </a:r>
            <a:r>
              <a:rPr sz="1300" spc="-10" dirty="0">
                <a:solidFill>
                  <a:srgbClr val="4C4D4F"/>
                </a:solidFill>
                <a:latin typeface="Arial"/>
                <a:cs typeface="Arial"/>
              </a:rPr>
              <a:t>r</a:t>
            </a:r>
            <a:r>
              <a:rPr sz="1300" spc="-20" dirty="0">
                <a:solidFill>
                  <a:srgbClr val="4C4D4F"/>
                </a:solidFill>
                <a:latin typeface="Arial"/>
                <a:cs typeface="Arial"/>
              </a:rPr>
              <a:t>i</a:t>
            </a:r>
            <a:r>
              <a:rPr sz="1300" spc="-30" dirty="0">
                <a:solidFill>
                  <a:srgbClr val="4C4D4F"/>
                </a:solidFill>
                <a:latin typeface="Arial"/>
                <a:cs typeface="Arial"/>
              </a:rPr>
              <a:t>o</a:t>
            </a:r>
            <a:r>
              <a:rPr sz="1300" spc="-35" dirty="0">
                <a:solidFill>
                  <a:srgbClr val="4C4D4F"/>
                </a:solidFill>
                <a:latin typeface="Arial"/>
                <a:cs typeface="Arial"/>
              </a:rPr>
              <a:t>u</a:t>
            </a:r>
            <a:r>
              <a:rPr sz="1300" spc="-15" dirty="0">
                <a:solidFill>
                  <a:srgbClr val="4C4D4F"/>
                </a:solidFill>
                <a:latin typeface="Arial"/>
                <a:cs typeface="Arial"/>
              </a:rPr>
              <a:t>s</a:t>
            </a:r>
            <a:r>
              <a:rPr sz="1300" spc="-20" dirty="0">
                <a:solidFill>
                  <a:srgbClr val="4C4D4F"/>
                </a:solidFill>
                <a:latin typeface="Arial"/>
                <a:cs typeface="Arial"/>
              </a:rPr>
              <a:t> </a:t>
            </a:r>
            <a:r>
              <a:rPr sz="1300" spc="-60" dirty="0">
                <a:solidFill>
                  <a:srgbClr val="4C4D4F"/>
                </a:solidFill>
                <a:latin typeface="Arial"/>
                <a:cs typeface="Arial"/>
              </a:rPr>
              <a:t>e</a:t>
            </a:r>
            <a:r>
              <a:rPr sz="1300" spc="-25" dirty="0">
                <a:solidFill>
                  <a:srgbClr val="4C4D4F"/>
                </a:solidFill>
                <a:latin typeface="Arial"/>
                <a:cs typeface="Arial"/>
              </a:rPr>
              <a:t>x</a:t>
            </a:r>
            <a:r>
              <a:rPr sz="1300" spc="-30" dirty="0">
                <a:solidFill>
                  <a:srgbClr val="4C4D4F"/>
                </a:solidFill>
                <a:latin typeface="Arial"/>
                <a:cs typeface="Arial"/>
              </a:rPr>
              <a:t>pe</a:t>
            </a:r>
            <a:r>
              <a:rPr sz="1300" spc="25" dirty="0">
                <a:solidFill>
                  <a:srgbClr val="4C4D4F"/>
                </a:solidFill>
                <a:latin typeface="Arial"/>
                <a:cs typeface="Arial"/>
              </a:rPr>
              <a:t>r</a:t>
            </a:r>
            <a:r>
              <a:rPr sz="1300" spc="-25" dirty="0">
                <a:solidFill>
                  <a:srgbClr val="4C4D4F"/>
                </a:solidFill>
                <a:latin typeface="Arial"/>
                <a:cs typeface="Arial"/>
              </a:rPr>
              <a:t>t</a:t>
            </a:r>
            <a:r>
              <a:rPr sz="1300" spc="-45" dirty="0">
                <a:solidFill>
                  <a:srgbClr val="4C4D4F"/>
                </a:solidFill>
                <a:latin typeface="Arial"/>
                <a:cs typeface="Arial"/>
              </a:rPr>
              <a:t>s</a:t>
            </a:r>
            <a:r>
              <a:rPr sz="1300" spc="-15"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Th</a:t>
            </a:r>
            <a:r>
              <a:rPr sz="1300" spc="-25" dirty="0">
                <a:solidFill>
                  <a:srgbClr val="4C4D4F"/>
                </a:solidFill>
                <a:latin typeface="Arial"/>
                <a:cs typeface="Arial"/>
              </a:rPr>
              <a:t>i</a:t>
            </a:r>
            <a:r>
              <a:rPr sz="1300" spc="-15" dirty="0">
                <a:solidFill>
                  <a:srgbClr val="4C4D4F"/>
                </a:solidFill>
                <a:latin typeface="Arial"/>
                <a:cs typeface="Arial"/>
              </a:rPr>
              <a:t>s</a:t>
            </a:r>
            <a:r>
              <a:rPr sz="1300" spc="-20" dirty="0">
                <a:solidFill>
                  <a:srgbClr val="4C4D4F"/>
                </a:solidFill>
                <a:latin typeface="Arial"/>
                <a:cs typeface="Arial"/>
              </a:rPr>
              <a:t> </a:t>
            </a:r>
            <a:r>
              <a:rPr sz="1300" spc="-30" dirty="0">
                <a:solidFill>
                  <a:srgbClr val="4C4D4F"/>
                </a:solidFill>
                <a:latin typeface="Arial"/>
                <a:cs typeface="Arial"/>
              </a:rPr>
              <a:t>pr</a:t>
            </a:r>
            <a:r>
              <a:rPr sz="1300" spc="-25" dirty="0">
                <a:solidFill>
                  <a:srgbClr val="4C4D4F"/>
                </a:solidFill>
                <a:latin typeface="Arial"/>
                <a:cs typeface="Arial"/>
              </a:rPr>
              <a:t>o</a:t>
            </a:r>
            <a:r>
              <a:rPr sz="1300" spc="-10" dirty="0">
                <a:solidFill>
                  <a:srgbClr val="4C4D4F"/>
                </a:solidFill>
                <a:latin typeface="Arial"/>
                <a:cs typeface="Arial"/>
              </a:rPr>
              <a:t>c</a:t>
            </a:r>
            <a:r>
              <a:rPr sz="1300" spc="-25" dirty="0">
                <a:solidFill>
                  <a:srgbClr val="4C4D4F"/>
                </a:solidFill>
                <a:latin typeface="Arial"/>
                <a:cs typeface="Arial"/>
              </a:rPr>
              <a:t>es</a:t>
            </a:r>
            <a:r>
              <a:rPr sz="1300" spc="-15" dirty="0">
                <a:solidFill>
                  <a:srgbClr val="4C4D4F"/>
                </a:solidFill>
                <a:latin typeface="Arial"/>
                <a:cs typeface="Arial"/>
              </a:rPr>
              <a:t>s</a:t>
            </a:r>
            <a:r>
              <a:rPr sz="1300" spc="-20" dirty="0">
                <a:solidFill>
                  <a:srgbClr val="4C4D4F"/>
                </a:solidFill>
                <a:latin typeface="Arial"/>
                <a:cs typeface="Arial"/>
              </a:rPr>
              <a:t> </a:t>
            </a:r>
            <a:r>
              <a:rPr sz="1300" spc="-30" dirty="0">
                <a:solidFill>
                  <a:srgbClr val="4C4D4F"/>
                </a:solidFill>
                <a:latin typeface="Arial"/>
                <a:cs typeface="Arial"/>
              </a:rPr>
              <a:t>f</a:t>
            </a:r>
            <a:r>
              <a:rPr sz="1300" spc="-40" dirty="0">
                <a:solidFill>
                  <a:srgbClr val="4C4D4F"/>
                </a:solidFill>
                <a:latin typeface="Arial"/>
                <a:cs typeface="Arial"/>
              </a:rPr>
              <a:t>a</a:t>
            </a:r>
            <a:r>
              <a:rPr sz="1300" spc="-20" dirty="0">
                <a:solidFill>
                  <a:srgbClr val="4C4D4F"/>
                </a:solidFill>
                <a:latin typeface="Arial"/>
                <a:cs typeface="Arial"/>
              </a:rPr>
              <a:t>c</a:t>
            </a:r>
            <a:r>
              <a:rPr sz="1300" spc="-30" dirty="0">
                <a:solidFill>
                  <a:srgbClr val="4C4D4F"/>
                </a:solidFill>
                <a:latin typeface="Arial"/>
                <a:cs typeface="Arial"/>
              </a:rPr>
              <a:t>ili</a:t>
            </a:r>
            <a:r>
              <a:rPr sz="1300" spc="-20" dirty="0">
                <a:solidFill>
                  <a:srgbClr val="4C4D4F"/>
                </a:solidFill>
                <a:latin typeface="Arial"/>
                <a:cs typeface="Arial"/>
              </a:rPr>
              <a:t>t</a:t>
            </a:r>
            <a:r>
              <a:rPr sz="1300" spc="-40" dirty="0">
                <a:solidFill>
                  <a:srgbClr val="4C4D4F"/>
                </a:solidFill>
                <a:latin typeface="Arial"/>
                <a:cs typeface="Arial"/>
              </a:rPr>
              <a:t>at</a:t>
            </a:r>
            <a:r>
              <a:rPr sz="1300" spc="-25" dirty="0">
                <a:solidFill>
                  <a:srgbClr val="4C4D4F"/>
                </a:solidFill>
                <a:latin typeface="Arial"/>
                <a:cs typeface="Arial"/>
              </a:rPr>
              <a:t>e</a:t>
            </a:r>
            <a:r>
              <a:rPr sz="1300" spc="-15" dirty="0">
                <a:solidFill>
                  <a:srgbClr val="4C4D4F"/>
                </a:solidFill>
                <a:latin typeface="Arial"/>
                <a:cs typeface="Arial"/>
              </a:rPr>
              <a:t>s</a:t>
            </a:r>
            <a:r>
              <a:rPr sz="1300" spc="-20" dirty="0">
                <a:solidFill>
                  <a:srgbClr val="4C4D4F"/>
                </a:solidFill>
                <a:latin typeface="Arial"/>
                <a:cs typeface="Arial"/>
              </a:rPr>
              <a:t> </a:t>
            </a:r>
            <a:r>
              <a:rPr sz="1300" spc="-25" dirty="0">
                <a:solidFill>
                  <a:srgbClr val="4C4D4F"/>
                </a:solidFill>
                <a:latin typeface="Arial"/>
                <a:cs typeface="Arial"/>
              </a:rPr>
              <a:t>r</a:t>
            </a:r>
            <a:r>
              <a:rPr sz="1300" spc="-35" dirty="0">
                <a:solidFill>
                  <a:srgbClr val="4C4D4F"/>
                </a:solidFill>
                <a:latin typeface="Arial"/>
                <a:cs typeface="Arial"/>
              </a:rPr>
              <a:t>a</a:t>
            </a:r>
            <a:r>
              <a:rPr sz="1300" spc="-30" dirty="0">
                <a:solidFill>
                  <a:srgbClr val="4C4D4F"/>
                </a:solidFill>
                <a:latin typeface="Arial"/>
                <a:cs typeface="Arial"/>
              </a:rPr>
              <a:t>p</a:t>
            </a:r>
            <a:r>
              <a:rPr sz="1300" spc="-20" dirty="0">
                <a:solidFill>
                  <a:srgbClr val="4C4D4F"/>
                </a:solidFill>
                <a:latin typeface="Arial"/>
                <a:cs typeface="Arial"/>
              </a:rPr>
              <a:t>i</a:t>
            </a:r>
            <a:r>
              <a:rPr sz="1300" spc="-15" dirty="0">
                <a:solidFill>
                  <a:srgbClr val="4C4D4F"/>
                </a:solidFill>
                <a:latin typeface="Arial"/>
                <a:cs typeface="Arial"/>
              </a:rPr>
              <a:t>d</a:t>
            </a:r>
            <a:r>
              <a:rPr sz="1300" spc="-1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0" dirty="0">
                <a:solidFill>
                  <a:srgbClr val="4C4D4F"/>
                </a:solidFill>
                <a:latin typeface="Arial"/>
                <a:cs typeface="Arial"/>
              </a:rPr>
              <a:t> </a:t>
            </a:r>
            <a:r>
              <a:rPr sz="1300" spc="-10" dirty="0">
                <a:solidFill>
                  <a:srgbClr val="4C4D4F"/>
                </a:solidFill>
                <a:latin typeface="Arial"/>
                <a:cs typeface="Arial"/>
              </a:rPr>
              <a:t>c</a:t>
            </a:r>
            <a:r>
              <a:rPr sz="1300" spc="-30" dirty="0">
                <a:solidFill>
                  <a:srgbClr val="4C4D4F"/>
                </a:solidFill>
                <a:latin typeface="Arial"/>
                <a:cs typeface="Arial"/>
              </a:rPr>
              <a:t>o</a:t>
            </a:r>
            <a:r>
              <a:rPr sz="1300" spc="-35" dirty="0">
                <a:solidFill>
                  <a:srgbClr val="4C4D4F"/>
                </a:solidFill>
                <a:latin typeface="Arial"/>
                <a:cs typeface="Arial"/>
              </a:rPr>
              <a:t>ns</a:t>
            </a:r>
            <a:r>
              <a:rPr sz="1300" spc="-25" dirty="0">
                <a:solidFill>
                  <a:srgbClr val="4C4D4F"/>
                </a:solidFill>
                <a:latin typeface="Arial"/>
                <a:cs typeface="Arial"/>
              </a:rPr>
              <a:t>i</a:t>
            </a:r>
            <a:r>
              <a:rPr sz="1300" spc="-35" dirty="0">
                <a:solidFill>
                  <a:srgbClr val="4C4D4F"/>
                </a:solidFill>
                <a:latin typeface="Arial"/>
                <a:cs typeface="Arial"/>
              </a:rPr>
              <a:t>s</a:t>
            </a:r>
            <a:r>
              <a:rPr sz="1300" spc="-40" dirty="0">
                <a:solidFill>
                  <a:srgbClr val="4C4D4F"/>
                </a:solidFill>
                <a:latin typeface="Arial"/>
                <a:cs typeface="Arial"/>
              </a:rPr>
              <a:t>t</a:t>
            </a:r>
            <a:r>
              <a:rPr sz="1300" spc="-30" dirty="0">
                <a:solidFill>
                  <a:srgbClr val="4C4D4F"/>
                </a:solidFill>
                <a:latin typeface="Arial"/>
                <a:cs typeface="Arial"/>
              </a:rPr>
              <a:t>e</a:t>
            </a:r>
            <a:r>
              <a:rPr sz="1300" spc="-45" dirty="0">
                <a:solidFill>
                  <a:srgbClr val="4C4D4F"/>
                </a:solidFill>
                <a:latin typeface="Arial"/>
                <a:cs typeface="Arial"/>
              </a:rPr>
              <a:t>n</a:t>
            </a:r>
            <a:r>
              <a:rPr sz="1300" spc="-15" dirty="0">
                <a:solidFill>
                  <a:srgbClr val="4C4D4F"/>
                </a:solidFill>
                <a:latin typeface="Arial"/>
                <a:cs typeface="Arial"/>
              </a:rPr>
              <a:t>t</a:t>
            </a:r>
            <a:r>
              <a:rPr sz="1300" spc="-20" dirty="0">
                <a:solidFill>
                  <a:srgbClr val="4C4D4F"/>
                </a:solidFill>
                <a:latin typeface="Arial"/>
                <a:cs typeface="Arial"/>
              </a:rPr>
              <a:t> </a:t>
            </a:r>
            <a:r>
              <a:rPr sz="1300" spc="-35" dirty="0">
                <a:solidFill>
                  <a:srgbClr val="4C4D4F"/>
                </a:solidFill>
                <a:latin typeface="Arial"/>
                <a:cs typeface="Arial"/>
              </a:rPr>
              <a:t>f</a:t>
            </a:r>
            <a:r>
              <a:rPr sz="1300" spc="-30" dirty="0">
                <a:solidFill>
                  <a:srgbClr val="4C4D4F"/>
                </a:solidFill>
                <a:latin typeface="Arial"/>
                <a:cs typeface="Arial"/>
              </a:rPr>
              <a:t>ol</a:t>
            </a:r>
            <a:r>
              <a:rPr sz="1300" spc="-25" dirty="0">
                <a:solidFill>
                  <a:srgbClr val="4C4D4F"/>
                </a:solidFill>
                <a:latin typeface="Arial"/>
                <a:cs typeface="Arial"/>
              </a:rPr>
              <a:t>l</a:t>
            </a:r>
            <a:r>
              <a:rPr sz="1300" spc="-40" dirty="0">
                <a:solidFill>
                  <a:srgbClr val="4C4D4F"/>
                </a:solidFill>
                <a:latin typeface="Arial"/>
                <a:cs typeface="Arial"/>
              </a:rPr>
              <a:t>o</a:t>
            </a:r>
            <a:r>
              <a:rPr sz="1300" spc="-30" dirty="0">
                <a:solidFill>
                  <a:srgbClr val="4C4D4F"/>
                </a:solidFill>
                <a:latin typeface="Arial"/>
                <a:cs typeface="Arial"/>
              </a:rPr>
              <a:t>w</a:t>
            </a:r>
            <a:r>
              <a:rPr sz="1300" dirty="0">
                <a:solidFill>
                  <a:srgbClr val="4C4D4F"/>
                </a:solidFill>
                <a:latin typeface="Arial"/>
                <a:cs typeface="Arial"/>
              </a:rPr>
              <a:t>-</a:t>
            </a:r>
            <a:r>
              <a:rPr sz="1300" spc="-35" dirty="0">
                <a:solidFill>
                  <a:srgbClr val="4C4D4F"/>
                </a:solidFill>
                <a:latin typeface="Arial"/>
                <a:cs typeface="Arial"/>
              </a:rPr>
              <a:t>u</a:t>
            </a:r>
            <a:r>
              <a:rPr sz="1300" spc="-15" dirty="0">
                <a:solidFill>
                  <a:srgbClr val="4C4D4F"/>
                </a:solidFill>
                <a:latin typeface="Arial"/>
                <a:cs typeface="Arial"/>
              </a:rPr>
              <a:t>p</a:t>
            </a:r>
            <a:r>
              <a:rPr sz="1300" spc="-20" dirty="0">
                <a:solidFill>
                  <a:srgbClr val="4C4D4F"/>
                </a:solidFill>
                <a:latin typeface="Arial"/>
                <a:cs typeface="Arial"/>
              </a:rPr>
              <a:t> </a:t>
            </a:r>
            <a:r>
              <a:rPr sz="1300" spc="-30" dirty="0">
                <a:solidFill>
                  <a:srgbClr val="4C4D4F"/>
                </a:solidFill>
                <a:latin typeface="Arial"/>
                <a:cs typeface="Arial"/>
              </a:rPr>
              <a:t>o</a:t>
            </a:r>
            <a:r>
              <a:rPr sz="1300" spc="-15" dirty="0">
                <a:solidFill>
                  <a:srgbClr val="4C4D4F"/>
                </a:solidFill>
                <a:latin typeface="Arial"/>
                <a:cs typeface="Arial"/>
              </a:rPr>
              <a:t>n</a:t>
            </a:r>
            <a:r>
              <a:rPr sz="1300" spc="-20" dirty="0">
                <a:solidFill>
                  <a:srgbClr val="4C4D4F"/>
                </a:solidFill>
                <a:latin typeface="Arial"/>
                <a:cs typeface="Arial"/>
              </a:rPr>
              <a:t> </a:t>
            </a:r>
            <a:r>
              <a:rPr sz="1300" spc="-35" dirty="0">
                <a:solidFill>
                  <a:srgbClr val="4C4D4F"/>
                </a:solidFill>
                <a:latin typeface="Arial"/>
                <a:cs typeface="Arial"/>
              </a:rPr>
              <a:t>u</a:t>
            </a:r>
            <a:r>
              <a:rPr sz="1300" spc="-30" dirty="0">
                <a:solidFill>
                  <a:srgbClr val="4C4D4F"/>
                </a:solidFill>
                <a:latin typeface="Arial"/>
                <a:cs typeface="Arial"/>
              </a:rPr>
              <a:t>n</a:t>
            </a:r>
            <a:r>
              <a:rPr sz="1300" spc="-60" dirty="0">
                <a:solidFill>
                  <a:srgbClr val="4C4D4F"/>
                </a:solidFill>
                <a:latin typeface="Arial"/>
                <a:cs typeface="Arial"/>
              </a:rPr>
              <a:t>e</a:t>
            </a:r>
            <a:r>
              <a:rPr sz="1300" spc="-25" dirty="0">
                <a:solidFill>
                  <a:srgbClr val="4C4D4F"/>
                </a:solidFill>
                <a:latin typeface="Arial"/>
                <a:cs typeface="Arial"/>
              </a:rPr>
              <a:t>x</a:t>
            </a:r>
            <a:r>
              <a:rPr sz="1300" spc="-30" dirty="0">
                <a:solidFill>
                  <a:srgbClr val="4C4D4F"/>
                </a:solidFill>
                <a:latin typeface="Arial"/>
                <a:cs typeface="Arial"/>
              </a:rPr>
              <a:t>pe</a:t>
            </a:r>
            <a:r>
              <a:rPr sz="1300" spc="-20" dirty="0">
                <a:solidFill>
                  <a:srgbClr val="4C4D4F"/>
                </a:solidFill>
                <a:latin typeface="Arial"/>
                <a:cs typeface="Arial"/>
              </a:rPr>
              <a:t>c</a:t>
            </a:r>
            <a:r>
              <a:rPr sz="1300" spc="-40" dirty="0">
                <a:solidFill>
                  <a:srgbClr val="4C4D4F"/>
                </a:solidFill>
                <a:latin typeface="Arial"/>
                <a:cs typeface="Arial"/>
              </a:rPr>
              <a:t>t</a:t>
            </a:r>
            <a:r>
              <a:rPr sz="1300" spc="-30" dirty="0">
                <a:solidFill>
                  <a:srgbClr val="4C4D4F"/>
                </a:solidFill>
                <a:latin typeface="Arial"/>
                <a:cs typeface="Arial"/>
              </a:rPr>
              <a:t>e</a:t>
            </a:r>
            <a:r>
              <a:rPr sz="1300" spc="-15" dirty="0">
                <a:solidFill>
                  <a:srgbClr val="4C4D4F"/>
                </a:solidFill>
                <a:latin typeface="Arial"/>
                <a:cs typeface="Arial"/>
              </a:rPr>
              <a:t>d</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 </a:t>
            </a:r>
            <a:r>
              <a:rPr sz="1300" spc="-40" dirty="0">
                <a:solidFill>
                  <a:srgbClr val="4C4D4F"/>
                </a:solidFill>
                <a:latin typeface="Arial"/>
                <a:cs typeface="Arial"/>
              </a:rPr>
              <a:t>d</a:t>
            </a:r>
            <a:r>
              <a:rPr sz="1300" spc="-25" dirty="0">
                <a:solidFill>
                  <a:srgbClr val="4C4D4F"/>
                </a:solidFill>
                <a:latin typeface="Arial"/>
                <a:cs typeface="Arial"/>
              </a:rPr>
              <a:t>is</a:t>
            </a:r>
            <a:r>
              <a:rPr sz="1300" spc="-10" dirty="0">
                <a:solidFill>
                  <a:srgbClr val="4C4D4F"/>
                </a:solidFill>
                <a:latin typeface="Arial"/>
                <a:cs typeface="Arial"/>
              </a:rPr>
              <a:t>c</a:t>
            </a:r>
            <a:r>
              <a:rPr sz="1300" spc="-50" dirty="0">
                <a:solidFill>
                  <a:srgbClr val="4C4D4F"/>
                </a:solidFill>
                <a:latin typeface="Arial"/>
                <a:cs typeface="Arial"/>
              </a:rPr>
              <a:t>ov</a:t>
            </a:r>
            <a:r>
              <a:rPr sz="1300" spc="-30" dirty="0">
                <a:solidFill>
                  <a:srgbClr val="4C4D4F"/>
                </a:solidFill>
                <a:latin typeface="Arial"/>
                <a:cs typeface="Arial"/>
              </a:rPr>
              <a:t>e</a:t>
            </a:r>
            <a:r>
              <a:rPr sz="1300" spc="-10" dirty="0">
                <a:solidFill>
                  <a:srgbClr val="4C4D4F"/>
                </a:solidFill>
                <a:latin typeface="Arial"/>
                <a:cs typeface="Arial"/>
              </a:rPr>
              <a:t>r</a:t>
            </a:r>
            <a:r>
              <a:rPr sz="1300" spc="-25" dirty="0">
                <a:solidFill>
                  <a:srgbClr val="4C4D4F"/>
                </a:solidFill>
                <a:latin typeface="Arial"/>
                <a:cs typeface="Arial"/>
              </a:rPr>
              <a:t>ie</a:t>
            </a:r>
            <a:r>
              <a:rPr sz="1300" spc="-15" dirty="0">
                <a:solidFill>
                  <a:srgbClr val="4C4D4F"/>
                </a:solidFill>
                <a:latin typeface="Arial"/>
                <a:cs typeface="Arial"/>
              </a:rPr>
              <a:t>s</a:t>
            </a:r>
            <a:r>
              <a:rPr sz="1300" spc="-20" dirty="0">
                <a:solidFill>
                  <a:srgbClr val="4C4D4F"/>
                </a:solidFill>
                <a:latin typeface="Arial"/>
                <a:cs typeface="Arial"/>
              </a:rPr>
              <a:t> </a:t>
            </a:r>
            <a:r>
              <a:rPr sz="1300" spc="-40" dirty="0">
                <a:solidFill>
                  <a:srgbClr val="4C4D4F"/>
                </a:solidFill>
                <a:latin typeface="Arial"/>
                <a:cs typeface="Arial"/>
              </a:rPr>
              <a:t>a</a:t>
            </a:r>
            <a:r>
              <a:rPr sz="1300" spc="-15" dirty="0">
                <a:solidFill>
                  <a:srgbClr val="4C4D4F"/>
                </a:solidFill>
                <a:latin typeface="Arial"/>
                <a:cs typeface="Arial"/>
              </a:rPr>
              <a:t>t</a:t>
            </a:r>
            <a:r>
              <a:rPr sz="1300" spc="-20" dirty="0">
                <a:solidFill>
                  <a:srgbClr val="4C4D4F"/>
                </a:solidFill>
                <a:latin typeface="Arial"/>
                <a:cs typeface="Arial"/>
              </a:rPr>
              <a:t> </a:t>
            </a:r>
            <a:r>
              <a:rPr sz="1300" spc="-30" dirty="0">
                <a:solidFill>
                  <a:srgbClr val="4C4D4F"/>
                </a:solidFill>
                <a:latin typeface="Arial"/>
                <a:cs typeface="Arial"/>
              </a:rPr>
              <a:t>i</a:t>
            </a:r>
            <a:r>
              <a:rPr sz="1300" spc="-40" dirty="0">
                <a:solidFill>
                  <a:srgbClr val="4C4D4F"/>
                </a:solidFill>
                <a:latin typeface="Arial"/>
                <a:cs typeface="Arial"/>
              </a:rPr>
              <a:t>m</a:t>
            </a:r>
            <a:r>
              <a:rPr sz="1300" spc="-35" dirty="0">
                <a:solidFill>
                  <a:srgbClr val="4C4D4F"/>
                </a:solidFill>
                <a:latin typeface="Arial"/>
                <a:cs typeface="Arial"/>
              </a:rPr>
              <a:t>agi</a:t>
            </a:r>
            <a:r>
              <a:rPr sz="1300" spc="-30" dirty="0">
                <a:solidFill>
                  <a:srgbClr val="4C4D4F"/>
                </a:solidFill>
                <a:latin typeface="Arial"/>
                <a:cs typeface="Arial"/>
              </a:rPr>
              <a:t>n</a:t>
            </a:r>
            <a:r>
              <a:rPr sz="1300" spc="-40" dirty="0">
                <a:solidFill>
                  <a:srgbClr val="4C4D4F"/>
                </a:solidFill>
                <a:latin typeface="Arial"/>
                <a:cs typeface="Arial"/>
              </a:rPr>
              <a:t>g</a:t>
            </a:r>
            <a:r>
              <a:rPr sz="1300" spc="-15" dirty="0">
                <a:solidFill>
                  <a:srgbClr val="4C4D4F"/>
                </a:solidFill>
                <a:latin typeface="Arial"/>
                <a:cs typeface="Arial"/>
              </a:rPr>
              <a:t>.</a:t>
            </a:r>
            <a:endParaRPr sz="1300" dirty="0">
              <a:latin typeface="Arial"/>
              <a:cs typeface="Arial"/>
            </a:endParaRPr>
          </a:p>
        </p:txBody>
      </p:sp>
      <p:sp>
        <p:nvSpPr>
          <p:cNvPr id="10" name="object 5"/>
          <p:cNvSpPr txBox="1"/>
          <p:nvPr userDrawn="1"/>
        </p:nvSpPr>
        <p:spPr>
          <a:xfrm>
            <a:off x="953516" y="5015867"/>
            <a:ext cx="3014980" cy="190500"/>
          </a:xfrm>
          <a:prstGeom prst="rect">
            <a:avLst/>
          </a:prstGeom>
        </p:spPr>
        <p:txBody>
          <a:bodyPr vert="horz" wrap="square" lIns="0" tIns="0" rIns="0" bIns="0" rtlCol="0">
            <a:spAutoFit/>
          </a:bodyPr>
          <a:lstStyle/>
          <a:p>
            <a:pPr marL="12700">
              <a:lnSpc>
                <a:spcPct val="100000"/>
              </a:lnSpc>
            </a:pPr>
            <a:r>
              <a:rPr sz="1300" spc="-4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a:t>
            </a:r>
            <a:r>
              <a:rPr sz="1300" spc="-20" dirty="0">
                <a:solidFill>
                  <a:srgbClr val="4C4D4F"/>
                </a:solidFill>
                <a:latin typeface="Arial"/>
                <a:cs typeface="Arial"/>
              </a:rPr>
              <a:t> </a:t>
            </a:r>
            <a:r>
              <a:rPr sz="1300" spc="-60" dirty="0">
                <a:solidFill>
                  <a:srgbClr val="4C4D4F"/>
                </a:solidFill>
                <a:latin typeface="Arial"/>
                <a:cs typeface="Arial"/>
              </a:rPr>
              <a:t>e</a:t>
            </a:r>
            <a:r>
              <a:rPr sz="1300" spc="-25" dirty="0">
                <a:solidFill>
                  <a:srgbClr val="4C4D4F"/>
                </a:solidFill>
                <a:latin typeface="Arial"/>
                <a:cs typeface="Arial"/>
              </a:rPr>
              <a:t>x</a:t>
            </a:r>
            <a:r>
              <a:rPr sz="1300" spc="-30" dirty="0">
                <a:solidFill>
                  <a:srgbClr val="4C4D4F"/>
                </a:solidFill>
                <a:latin typeface="Arial"/>
                <a:cs typeface="Arial"/>
              </a:rPr>
              <a:t>pe</a:t>
            </a:r>
            <a:r>
              <a:rPr sz="1300" spc="25" dirty="0">
                <a:solidFill>
                  <a:srgbClr val="4C4D4F"/>
                </a:solidFill>
                <a:latin typeface="Arial"/>
                <a:cs typeface="Arial"/>
              </a:rPr>
              <a:t>r</a:t>
            </a:r>
            <a:r>
              <a:rPr sz="1300" spc="-15" dirty="0">
                <a:solidFill>
                  <a:srgbClr val="4C4D4F"/>
                </a:solidFill>
                <a:latin typeface="Arial"/>
                <a:cs typeface="Arial"/>
              </a:rPr>
              <a:t>t</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15" dirty="0">
                <a:solidFill>
                  <a:srgbClr val="4C4D4F"/>
                </a:solidFill>
                <a:latin typeface="Arial"/>
                <a:cs typeface="Arial"/>
              </a:rPr>
              <a:t>e</a:t>
            </a:r>
            <a:r>
              <a:rPr sz="1300" spc="-25" dirty="0">
                <a:solidFill>
                  <a:srgbClr val="4C4D4F"/>
                </a:solidFill>
                <a:latin typeface="Arial"/>
                <a:cs typeface="Arial"/>
              </a:rPr>
              <a:t> </a:t>
            </a:r>
            <a:r>
              <a:rPr sz="1300" spc="-40" dirty="0">
                <a:solidFill>
                  <a:srgbClr val="4C4D4F"/>
                </a:solidFill>
                <a:latin typeface="Arial"/>
                <a:cs typeface="Arial"/>
              </a:rPr>
              <a:t>t</a:t>
            </a:r>
            <a:r>
              <a:rPr sz="1300" spc="-30" dirty="0">
                <a:solidFill>
                  <a:srgbClr val="4C4D4F"/>
                </a:solidFill>
                <a:latin typeface="Arial"/>
                <a:cs typeface="Arial"/>
              </a:rPr>
              <a:t>e</a:t>
            </a:r>
            <a:r>
              <a:rPr sz="1300" spc="-35" dirty="0">
                <a:solidFill>
                  <a:srgbClr val="4C4D4F"/>
                </a:solidFill>
                <a:latin typeface="Arial"/>
                <a:cs typeface="Arial"/>
              </a:rPr>
              <a:t>a</a:t>
            </a:r>
            <a:r>
              <a:rPr sz="1300" spc="-25" dirty="0">
                <a:solidFill>
                  <a:srgbClr val="4C4D4F"/>
                </a:solidFill>
                <a:latin typeface="Arial"/>
                <a:cs typeface="Arial"/>
              </a:rPr>
              <a:t>m</a:t>
            </a:r>
            <a:r>
              <a:rPr sz="1300" spc="-20" dirty="0">
                <a:solidFill>
                  <a:srgbClr val="4C4D4F"/>
                </a:solidFill>
                <a:latin typeface="Arial"/>
                <a:cs typeface="Arial"/>
              </a:rPr>
              <a:t> </a:t>
            </a:r>
            <a:r>
              <a:rPr sz="1300" spc="-30" dirty="0">
                <a:solidFill>
                  <a:srgbClr val="4C4D4F"/>
                </a:solidFill>
                <a:latin typeface="Arial"/>
                <a:cs typeface="Arial"/>
              </a:rPr>
              <a:t>wil</a:t>
            </a:r>
            <a:r>
              <a:rPr sz="1300" spc="-10" dirty="0">
                <a:solidFill>
                  <a:srgbClr val="4C4D4F"/>
                </a:solidFill>
                <a:latin typeface="Arial"/>
                <a:cs typeface="Arial"/>
              </a:rPr>
              <a:t>l</a:t>
            </a:r>
            <a:r>
              <a:rPr sz="1300" spc="-25" dirty="0">
                <a:solidFill>
                  <a:srgbClr val="4C4D4F"/>
                </a:solidFill>
                <a:latin typeface="Arial"/>
                <a:cs typeface="Arial"/>
              </a:rPr>
              <a:t> </a:t>
            </a:r>
            <a:r>
              <a:rPr sz="1300" spc="-45" dirty="0">
                <a:solidFill>
                  <a:srgbClr val="4C4D4F"/>
                </a:solidFill>
                <a:latin typeface="Arial"/>
                <a:cs typeface="Arial"/>
              </a:rPr>
              <a:t>w</a:t>
            </a:r>
            <a:r>
              <a:rPr sz="1300" spc="-25" dirty="0">
                <a:solidFill>
                  <a:srgbClr val="4C4D4F"/>
                </a:solidFill>
                <a:latin typeface="Arial"/>
                <a:cs typeface="Arial"/>
              </a:rPr>
              <a:t>o</a:t>
            </a:r>
            <a:r>
              <a:rPr sz="1300" spc="-15" dirty="0">
                <a:solidFill>
                  <a:srgbClr val="4C4D4F"/>
                </a:solidFill>
                <a:latin typeface="Arial"/>
                <a:cs typeface="Arial"/>
              </a:rPr>
              <a:t>rk</a:t>
            </a:r>
            <a:r>
              <a:rPr sz="1300" spc="-20" dirty="0">
                <a:solidFill>
                  <a:srgbClr val="4C4D4F"/>
                </a:solidFill>
                <a:latin typeface="Arial"/>
                <a:cs typeface="Arial"/>
              </a:rPr>
              <a:t> </a:t>
            </a:r>
            <a:r>
              <a:rPr sz="1300" spc="-40" dirty="0">
                <a:solidFill>
                  <a:srgbClr val="4C4D4F"/>
                </a:solidFill>
                <a:latin typeface="Arial"/>
                <a:cs typeface="Arial"/>
              </a:rPr>
              <a:t>t</a:t>
            </a:r>
            <a:r>
              <a:rPr sz="1300" spc="-25" dirty="0">
                <a:solidFill>
                  <a:srgbClr val="4C4D4F"/>
                </a:solidFill>
                <a:latin typeface="Arial"/>
                <a:cs typeface="Arial"/>
              </a:rPr>
              <a:t>o</a:t>
            </a:r>
            <a:r>
              <a:rPr sz="1300" spc="-30" dirty="0">
                <a:solidFill>
                  <a:srgbClr val="4C4D4F"/>
                </a:solidFill>
                <a:latin typeface="Arial"/>
                <a:cs typeface="Arial"/>
              </a:rPr>
              <a:t>g</a:t>
            </a:r>
            <a:r>
              <a:rPr sz="1300" spc="-45" dirty="0">
                <a:solidFill>
                  <a:srgbClr val="4C4D4F"/>
                </a:solidFill>
                <a:latin typeface="Arial"/>
                <a:cs typeface="Arial"/>
              </a:rPr>
              <a:t>e</a:t>
            </a:r>
            <a:r>
              <a:rPr sz="1300" spc="-25" dirty="0">
                <a:solidFill>
                  <a:srgbClr val="4C4D4F"/>
                </a:solidFill>
                <a:latin typeface="Arial"/>
                <a:cs typeface="Arial"/>
              </a:rPr>
              <a:t>t</a:t>
            </a:r>
            <a:r>
              <a:rPr sz="1300" spc="-30" dirty="0">
                <a:solidFill>
                  <a:srgbClr val="4C4D4F"/>
                </a:solidFill>
                <a:latin typeface="Arial"/>
                <a:cs typeface="Arial"/>
              </a:rPr>
              <a:t>he</a:t>
            </a:r>
            <a:r>
              <a:rPr sz="1300" spc="-10" dirty="0">
                <a:solidFill>
                  <a:srgbClr val="4C4D4F"/>
                </a:solidFill>
                <a:latin typeface="Arial"/>
                <a:cs typeface="Arial"/>
              </a:rPr>
              <a:t>r</a:t>
            </a:r>
            <a:r>
              <a:rPr sz="1300" spc="-20" dirty="0">
                <a:solidFill>
                  <a:srgbClr val="4C4D4F"/>
                </a:solidFill>
                <a:latin typeface="Arial"/>
                <a:cs typeface="Arial"/>
              </a:rPr>
              <a:t> </a:t>
            </a:r>
            <a:r>
              <a:rPr sz="1300" spc="-40" dirty="0">
                <a:solidFill>
                  <a:srgbClr val="4C4D4F"/>
                </a:solidFill>
                <a:latin typeface="Arial"/>
                <a:cs typeface="Arial"/>
              </a:rPr>
              <a:t>t</a:t>
            </a:r>
            <a:r>
              <a:rPr sz="1300" spc="-70" dirty="0">
                <a:solidFill>
                  <a:srgbClr val="4C4D4F"/>
                </a:solidFill>
                <a:latin typeface="Arial"/>
                <a:cs typeface="Arial"/>
              </a:rPr>
              <a:t>o</a:t>
            </a:r>
            <a:r>
              <a:rPr sz="1300" spc="-15" dirty="0">
                <a:solidFill>
                  <a:srgbClr val="4C4D4F"/>
                </a:solidFill>
                <a:latin typeface="Arial"/>
                <a:cs typeface="Arial"/>
              </a:rPr>
              <a:t>:</a:t>
            </a:r>
            <a:endParaRPr sz="1300">
              <a:latin typeface="Arial"/>
              <a:cs typeface="Arial"/>
            </a:endParaRPr>
          </a:p>
        </p:txBody>
      </p:sp>
      <p:sp>
        <p:nvSpPr>
          <p:cNvPr id="11" name="object 6"/>
          <p:cNvSpPr txBox="1"/>
          <p:nvPr userDrawn="1"/>
        </p:nvSpPr>
        <p:spPr>
          <a:xfrm>
            <a:off x="1182116" y="5441317"/>
            <a:ext cx="3397885" cy="1026160"/>
          </a:xfrm>
          <a:prstGeom prst="rect">
            <a:avLst/>
          </a:prstGeom>
        </p:spPr>
        <p:txBody>
          <a:bodyPr vert="horz" wrap="square" lIns="0" tIns="0" rIns="0" bIns="0" rtlCol="0">
            <a:spAutoFit/>
          </a:bodyPr>
          <a:lstStyle/>
          <a:p>
            <a:pPr marL="241300" indent="-228600">
              <a:lnSpc>
                <a:spcPct val="100000"/>
              </a:lnSpc>
              <a:buClr>
                <a:srgbClr val="4C4D4F"/>
              </a:buClr>
              <a:buFont typeface="Arial"/>
              <a:buChar char="•"/>
              <a:tabLst>
                <a:tab pos="241300" algn="l"/>
              </a:tabLst>
            </a:pPr>
            <a:r>
              <a:rPr sz="1300" spc="-50" dirty="0">
                <a:solidFill>
                  <a:srgbClr val="4C4D4F"/>
                </a:solidFill>
                <a:latin typeface="Arial"/>
                <a:cs typeface="Arial"/>
              </a:rPr>
              <a:t>R</a:t>
            </a:r>
            <a:r>
              <a:rPr sz="1300" spc="-55" dirty="0">
                <a:solidFill>
                  <a:srgbClr val="4C4D4F"/>
                </a:solidFill>
                <a:latin typeface="Arial"/>
                <a:cs typeface="Arial"/>
              </a:rPr>
              <a:t>e</a:t>
            </a:r>
            <a:r>
              <a:rPr sz="1300" spc="-30" dirty="0">
                <a:solidFill>
                  <a:srgbClr val="4C4D4F"/>
                </a:solidFill>
                <a:latin typeface="Arial"/>
                <a:cs typeface="Arial"/>
              </a:rPr>
              <a:t>v</a:t>
            </a:r>
            <a:r>
              <a:rPr sz="1300" spc="-25" dirty="0">
                <a:solidFill>
                  <a:srgbClr val="4C4D4F"/>
                </a:solidFill>
                <a:latin typeface="Arial"/>
                <a:cs typeface="Arial"/>
              </a:rPr>
              <a:t>i</a:t>
            </a:r>
            <a:r>
              <a:rPr sz="1300" spc="-40" dirty="0">
                <a:solidFill>
                  <a:srgbClr val="4C4D4F"/>
                </a:solidFill>
                <a:latin typeface="Arial"/>
                <a:cs typeface="Arial"/>
              </a:rPr>
              <a:t>e</a:t>
            </a:r>
            <a:r>
              <a:rPr sz="1300" spc="-20" dirty="0">
                <a:solidFill>
                  <a:srgbClr val="4C4D4F"/>
                </a:solidFill>
                <a:latin typeface="Arial"/>
                <a:cs typeface="Arial"/>
              </a:rPr>
              <a:t>w </a:t>
            </a:r>
            <a:r>
              <a:rPr sz="1300" spc="-30" dirty="0">
                <a:solidFill>
                  <a:srgbClr val="4C4D4F"/>
                </a:solidFill>
                <a:latin typeface="Arial"/>
                <a:cs typeface="Arial"/>
              </a:rPr>
              <a:t>n</a:t>
            </a:r>
            <a:r>
              <a:rPr sz="1300" spc="-40" dirty="0">
                <a:solidFill>
                  <a:srgbClr val="4C4D4F"/>
                </a:solidFill>
                <a:latin typeface="Arial"/>
                <a:cs typeface="Arial"/>
              </a:rPr>
              <a:t>e</a:t>
            </a:r>
            <a:r>
              <a:rPr sz="1300" spc="-30" dirty="0">
                <a:solidFill>
                  <a:srgbClr val="4C4D4F"/>
                </a:solidFill>
                <a:latin typeface="Arial"/>
                <a:cs typeface="Arial"/>
              </a:rPr>
              <a:t>wl</a:t>
            </a:r>
            <a:r>
              <a:rPr sz="1300" spc="-15" dirty="0">
                <a:solidFill>
                  <a:srgbClr val="4C4D4F"/>
                </a:solidFill>
                <a:latin typeface="Arial"/>
                <a:cs typeface="Arial"/>
              </a:rPr>
              <a:t>y</a:t>
            </a:r>
            <a:r>
              <a:rPr sz="1300" spc="-20" dirty="0">
                <a:solidFill>
                  <a:srgbClr val="4C4D4F"/>
                </a:solidFill>
                <a:latin typeface="Arial"/>
                <a:cs typeface="Arial"/>
              </a:rPr>
              <a:t> </a:t>
            </a:r>
            <a:r>
              <a:rPr sz="1300" spc="-10" dirty="0">
                <a:solidFill>
                  <a:srgbClr val="4C4D4F"/>
                </a:solidFill>
                <a:latin typeface="Arial"/>
                <a:cs typeface="Arial"/>
              </a:rPr>
              <a:t>f</a:t>
            </a:r>
            <a:r>
              <a:rPr sz="1300" spc="-20" dirty="0">
                <a:solidFill>
                  <a:srgbClr val="4C4D4F"/>
                </a:solidFill>
                <a:latin typeface="Arial"/>
                <a:cs typeface="Arial"/>
              </a:rPr>
              <a:t>l</a:t>
            </a:r>
            <a:r>
              <a:rPr sz="1300" spc="-35" dirty="0">
                <a:solidFill>
                  <a:srgbClr val="4C4D4F"/>
                </a:solidFill>
                <a:latin typeface="Arial"/>
                <a:cs typeface="Arial"/>
              </a:rPr>
              <a:t>a</a:t>
            </a:r>
            <a:r>
              <a:rPr sz="1300" spc="-30" dirty="0">
                <a:solidFill>
                  <a:srgbClr val="4C4D4F"/>
                </a:solidFill>
                <a:latin typeface="Arial"/>
                <a:cs typeface="Arial"/>
              </a:rPr>
              <a:t>gge</a:t>
            </a:r>
            <a:r>
              <a:rPr sz="1300" spc="-15" dirty="0">
                <a:solidFill>
                  <a:srgbClr val="4C4D4F"/>
                </a:solidFill>
                <a:latin typeface="Arial"/>
                <a:cs typeface="Arial"/>
              </a:rPr>
              <a:t>d</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30" dirty="0">
                <a:solidFill>
                  <a:srgbClr val="4C4D4F"/>
                </a:solidFill>
                <a:latin typeface="Arial"/>
                <a:cs typeface="Arial"/>
              </a:rPr>
              <a:t>s</a:t>
            </a:r>
            <a:r>
              <a:rPr sz="1300" spc="-25" dirty="0">
                <a:solidFill>
                  <a:srgbClr val="4C4D4F"/>
                </a:solidFill>
                <a:latin typeface="Arial"/>
                <a:cs typeface="Arial"/>
              </a:rPr>
              <a:t>e</a:t>
            </a:r>
            <a:r>
              <a:rPr sz="1300" spc="-15" dirty="0">
                <a:solidFill>
                  <a:srgbClr val="4C4D4F"/>
                </a:solidFill>
                <a:latin typeface="Arial"/>
                <a:cs typeface="Arial"/>
              </a:rPr>
              <a:t>s</a:t>
            </a:r>
            <a:endParaRPr sz="1300">
              <a:latin typeface="Arial"/>
              <a:cs typeface="Arial"/>
            </a:endParaRPr>
          </a:p>
          <a:p>
            <a:pPr marL="241300" marR="5080" indent="-228600">
              <a:lnSpc>
                <a:spcPct val="128200"/>
              </a:lnSpc>
              <a:spcBef>
                <a:spcPts val="575"/>
              </a:spcBef>
              <a:buClr>
                <a:srgbClr val="4C4D4F"/>
              </a:buClr>
              <a:buFont typeface="Arial"/>
              <a:buChar char="•"/>
              <a:tabLst>
                <a:tab pos="241300" algn="l"/>
              </a:tabLst>
            </a:pPr>
            <a:r>
              <a:rPr sz="1300" spc="-30" dirty="0">
                <a:solidFill>
                  <a:srgbClr val="4C4D4F"/>
                </a:solidFill>
                <a:latin typeface="Arial"/>
                <a:cs typeface="Arial"/>
              </a:rPr>
              <a:t>Me</a:t>
            </a:r>
            <a:r>
              <a:rPr sz="1300" spc="-45" dirty="0">
                <a:solidFill>
                  <a:srgbClr val="4C4D4F"/>
                </a:solidFill>
                <a:latin typeface="Arial"/>
                <a:cs typeface="Arial"/>
              </a:rPr>
              <a:t>e</a:t>
            </a:r>
            <a:r>
              <a:rPr sz="1300" spc="-15" dirty="0">
                <a:solidFill>
                  <a:srgbClr val="4C4D4F"/>
                </a:solidFill>
                <a:latin typeface="Arial"/>
                <a:cs typeface="Arial"/>
              </a:rPr>
              <a:t>t</a:t>
            </a:r>
            <a:r>
              <a:rPr sz="1300" spc="-20" dirty="0">
                <a:solidFill>
                  <a:srgbClr val="4C4D4F"/>
                </a:solidFill>
                <a:latin typeface="Arial"/>
                <a:cs typeface="Arial"/>
              </a:rPr>
              <a:t> </a:t>
            </a:r>
            <a:r>
              <a:rPr sz="1300" spc="-30" dirty="0">
                <a:solidFill>
                  <a:srgbClr val="4C4D4F"/>
                </a:solidFill>
                <a:latin typeface="Arial"/>
                <a:cs typeface="Arial"/>
              </a:rPr>
              <a:t>wi</a:t>
            </a:r>
            <a:r>
              <a:rPr sz="1300" spc="-25" dirty="0">
                <a:solidFill>
                  <a:srgbClr val="4C4D4F"/>
                </a:solidFill>
                <a:latin typeface="Arial"/>
                <a:cs typeface="Arial"/>
              </a:rPr>
              <a:t>t</a:t>
            </a:r>
            <a:r>
              <a:rPr sz="1300" spc="-15" dirty="0">
                <a:solidFill>
                  <a:srgbClr val="4C4D4F"/>
                </a:solidFill>
                <a:latin typeface="Arial"/>
                <a:cs typeface="Arial"/>
              </a:rPr>
              <a:t>h</a:t>
            </a:r>
            <a:r>
              <a:rPr sz="1300" spc="-25" dirty="0">
                <a:solidFill>
                  <a:srgbClr val="4C4D4F"/>
                </a:solidFill>
                <a:latin typeface="Arial"/>
                <a:cs typeface="Arial"/>
              </a:rPr>
              <a:t> </a:t>
            </a:r>
            <a:r>
              <a:rPr sz="1300" spc="-30" dirty="0">
                <a:solidFill>
                  <a:srgbClr val="4C4D4F"/>
                </a:solidFill>
                <a:latin typeface="Arial"/>
                <a:cs typeface="Arial"/>
              </a:rPr>
              <a:t>e</a:t>
            </a:r>
            <a:r>
              <a:rPr sz="1300" spc="-40" dirty="0">
                <a:solidFill>
                  <a:srgbClr val="4C4D4F"/>
                </a:solidFill>
                <a:latin typeface="Arial"/>
                <a:cs typeface="Arial"/>
              </a:rPr>
              <a:t>a</a:t>
            </a:r>
            <a:r>
              <a:rPr sz="1300" spc="-20" dirty="0">
                <a:solidFill>
                  <a:srgbClr val="4C4D4F"/>
                </a:solidFill>
                <a:latin typeface="Arial"/>
                <a:cs typeface="Arial"/>
              </a:rPr>
              <a:t>c</a:t>
            </a:r>
            <a:r>
              <a:rPr sz="1300" spc="-15" dirty="0">
                <a:solidFill>
                  <a:srgbClr val="4C4D4F"/>
                </a:solidFill>
                <a:latin typeface="Arial"/>
                <a:cs typeface="Arial"/>
              </a:rPr>
              <a:t>h</a:t>
            </a:r>
            <a:r>
              <a:rPr sz="1300" spc="-25"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ti</a:t>
            </a:r>
            <a:r>
              <a:rPr sz="1300" spc="-30" dirty="0">
                <a:solidFill>
                  <a:srgbClr val="4C4D4F"/>
                </a:solidFill>
                <a:latin typeface="Arial"/>
                <a:cs typeface="Arial"/>
              </a:rPr>
              <a:t>e</a:t>
            </a:r>
            <a:r>
              <a:rPr sz="1300" spc="-45" dirty="0">
                <a:solidFill>
                  <a:srgbClr val="4C4D4F"/>
                </a:solidFill>
                <a:latin typeface="Arial"/>
                <a:cs typeface="Arial"/>
              </a:rPr>
              <a:t>n</a:t>
            </a:r>
            <a:r>
              <a:rPr sz="1300" spc="-15" dirty="0">
                <a:solidFill>
                  <a:srgbClr val="4C4D4F"/>
                </a:solidFill>
                <a:latin typeface="Arial"/>
                <a:cs typeface="Arial"/>
              </a:rPr>
              <a:t>t</a:t>
            </a:r>
            <a:r>
              <a:rPr sz="1300" spc="-20"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5" dirty="0">
                <a:solidFill>
                  <a:srgbClr val="4C4D4F"/>
                </a:solidFill>
                <a:latin typeface="Arial"/>
                <a:cs typeface="Arial"/>
              </a:rPr>
              <a:t> </a:t>
            </a:r>
            <a:r>
              <a:rPr sz="1300" spc="-40" dirty="0">
                <a:solidFill>
                  <a:srgbClr val="4C4D4F"/>
                </a:solidFill>
                <a:latin typeface="Arial"/>
                <a:cs typeface="Arial"/>
              </a:rPr>
              <a:t>d</a:t>
            </a:r>
            <a:r>
              <a:rPr sz="1300" spc="-25" dirty="0">
                <a:solidFill>
                  <a:srgbClr val="4C4D4F"/>
                </a:solidFill>
                <a:latin typeface="Arial"/>
                <a:cs typeface="Arial"/>
              </a:rPr>
              <a:t>i</a:t>
            </a:r>
            <a:r>
              <a:rPr sz="1300" spc="-30" dirty="0">
                <a:solidFill>
                  <a:srgbClr val="4C4D4F"/>
                </a:solidFill>
                <a:latin typeface="Arial"/>
                <a:cs typeface="Arial"/>
              </a:rPr>
              <a:t>s</a:t>
            </a:r>
            <a:r>
              <a:rPr sz="1300" spc="-20" dirty="0">
                <a:solidFill>
                  <a:srgbClr val="4C4D4F"/>
                </a:solidFill>
                <a:latin typeface="Arial"/>
                <a:cs typeface="Arial"/>
              </a:rPr>
              <a:t>c</a:t>
            </a:r>
            <a:r>
              <a:rPr sz="1300" spc="-35" dirty="0">
                <a:solidFill>
                  <a:srgbClr val="4C4D4F"/>
                </a:solidFill>
                <a:latin typeface="Arial"/>
                <a:cs typeface="Arial"/>
              </a:rPr>
              <a:t>u</a:t>
            </a:r>
            <a:r>
              <a:rPr sz="1300" spc="-25" dirty="0">
                <a:solidFill>
                  <a:srgbClr val="4C4D4F"/>
                </a:solidFill>
                <a:latin typeface="Arial"/>
                <a:cs typeface="Arial"/>
              </a:rPr>
              <a:t>s</a:t>
            </a:r>
            <a:r>
              <a:rPr sz="1300" spc="-15" dirty="0">
                <a:solidFill>
                  <a:srgbClr val="4C4D4F"/>
                </a:solidFill>
                <a:latin typeface="Arial"/>
                <a:cs typeface="Arial"/>
              </a:rPr>
              <a:t>s</a:t>
            </a:r>
            <a:r>
              <a:rPr sz="1300" spc="-20" dirty="0">
                <a:solidFill>
                  <a:srgbClr val="4C4D4F"/>
                </a:solidFill>
                <a:latin typeface="Arial"/>
                <a:cs typeface="Arial"/>
              </a:rPr>
              <a:t> </a:t>
            </a:r>
            <a:r>
              <a:rPr sz="1300" spc="-30" dirty="0">
                <a:solidFill>
                  <a:srgbClr val="4C4D4F"/>
                </a:solidFill>
                <a:latin typeface="Arial"/>
                <a:cs typeface="Arial"/>
              </a:rPr>
              <a:t>n</a:t>
            </a:r>
            <a:r>
              <a:rPr sz="1300" spc="-60" dirty="0">
                <a:solidFill>
                  <a:srgbClr val="4C4D4F"/>
                </a:solidFill>
                <a:latin typeface="Arial"/>
                <a:cs typeface="Arial"/>
              </a:rPr>
              <a:t>e</a:t>
            </a:r>
            <a:r>
              <a:rPr sz="1300" spc="-5" dirty="0">
                <a:solidFill>
                  <a:srgbClr val="4C4D4F"/>
                </a:solidFill>
                <a:latin typeface="Arial"/>
                <a:cs typeface="Arial"/>
              </a:rPr>
              <a:t>x</a:t>
            </a:r>
            <a:r>
              <a:rPr sz="1300" spc="-15" dirty="0">
                <a:solidFill>
                  <a:srgbClr val="4C4D4F"/>
                </a:solidFill>
                <a:latin typeface="Arial"/>
                <a:cs typeface="Arial"/>
              </a:rPr>
              <a:t>t</a:t>
            </a:r>
            <a:r>
              <a:rPr sz="1300" spc="-20" dirty="0">
                <a:solidFill>
                  <a:srgbClr val="4C4D4F"/>
                </a:solidFill>
                <a:latin typeface="Arial"/>
                <a:cs typeface="Arial"/>
              </a:rPr>
              <a:t> </a:t>
            </a:r>
            <a:r>
              <a:rPr sz="1300" spc="-35" dirty="0">
                <a:solidFill>
                  <a:srgbClr val="4C4D4F"/>
                </a:solidFill>
                <a:latin typeface="Arial"/>
                <a:cs typeface="Arial"/>
              </a:rPr>
              <a:t>s</a:t>
            </a:r>
            <a:r>
              <a:rPr sz="1300" spc="-40" dirty="0">
                <a:solidFill>
                  <a:srgbClr val="4C4D4F"/>
                </a:solidFill>
                <a:latin typeface="Arial"/>
                <a:cs typeface="Arial"/>
              </a:rPr>
              <a:t>t</a:t>
            </a:r>
            <a:r>
              <a:rPr sz="1300" spc="-30" dirty="0">
                <a:solidFill>
                  <a:srgbClr val="4C4D4F"/>
                </a:solidFill>
                <a:latin typeface="Arial"/>
                <a:cs typeface="Arial"/>
              </a:rPr>
              <a:t>ep</a:t>
            </a:r>
            <a:r>
              <a:rPr sz="1300" spc="-35" dirty="0">
                <a:solidFill>
                  <a:srgbClr val="4C4D4F"/>
                </a:solidFill>
                <a:latin typeface="Arial"/>
                <a:cs typeface="Arial"/>
              </a:rPr>
              <a:t>s</a:t>
            </a:r>
            <a:r>
              <a:rPr sz="1300" spc="-15" dirty="0">
                <a:solidFill>
                  <a:srgbClr val="4C4D4F"/>
                </a:solidFill>
                <a:latin typeface="Arial"/>
                <a:cs typeface="Arial"/>
              </a:rPr>
              <a:t>, </a:t>
            </a:r>
            <a:r>
              <a:rPr sz="1300" spc="-25" dirty="0">
                <a:solidFill>
                  <a:srgbClr val="4C4D4F"/>
                </a:solidFill>
                <a:latin typeface="Arial"/>
                <a:cs typeface="Arial"/>
              </a:rPr>
              <a:t>tr</a:t>
            </a:r>
            <a:r>
              <a:rPr sz="1300" spc="-30" dirty="0">
                <a:solidFill>
                  <a:srgbClr val="4C4D4F"/>
                </a:solidFill>
                <a:latin typeface="Arial"/>
                <a:cs typeface="Arial"/>
              </a:rPr>
              <a:t>e</a:t>
            </a:r>
            <a:r>
              <a:rPr sz="1300" spc="-40" dirty="0">
                <a:solidFill>
                  <a:srgbClr val="4C4D4F"/>
                </a:solidFill>
                <a:latin typeface="Arial"/>
                <a:cs typeface="Arial"/>
              </a:rPr>
              <a:t>a</a:t>
            </a:r>
            <a:r>
              <a:rPr sz="1300" spc="-25" dirty="0">
                <a:solidFill>
                  <a:srgbClr val="4C4D4F"/>
                </a:solidFill>
                <a:latin typeface="Arial"/>
                <a:cs typeface="Arial"/>
              </a:rPr>
              <a:t>t</a:t>
            </a:r>
            <a:r>
              <a:rPr sz="1300" spc="-40" dirty="0">
                <a:solidFill>
                  <a:srgbClr val="4C4D4F"/>
                </a:solidFill>
                <a:latin typeface="Arial"/>
                <a:cs typeface="Arial"/>
              </a:rPr>
              <a:t>m</a:t>
            </a:r>
            <a:r>
              <a:rPr sz="1300" spc="-30" dirty="0">
                <a:solidFill>
                  <a:srgbClr val="4C4D4F"/>
                </a:solidFill>
                <a:latin typeface="Arial"/>
                <a:cs typeface="Arial"/>
              </a:rPr>
              <a:t>e</a:t>
            </a:r>
            <a:r>
              <a:rPr sz="1300" spc="-45" dirty="0">
                <a:solidFill>
                  <a:srgbClr val="4C4D4F"/>
                </a:solidFill>
                <a:latin typeface="Arial"/>
                <a:cs typeface="Arial"/>
              </a:rPr>
              <a:t>n</a:t>
            </a:r>
            <a:r>
              <a:rPr sz="1300" spc="-15" dirty="0">
                <a:solidFill>
                  <a:srgbClr val="4C4D4F"/>
                </a:solidFill>
                <a:latin typeface="Arial"/>
                <a:cs typeface="Arial"/>
              </a:rPr>
              <a:t>t</a:t>
            </a:r>
            <a:r>
              <a:rPr sz="1300" spc="-20" dirty="0">
                <a:solidFill>
                  <a:srgbClr val="4C4D4F"/>
                </a:solidFill>
                <a:latin typeface="Arial"/>
                <a:cs typeface="Arial"/>
              </a:rPr>
              <a:t> </a:t>
            </a:r>
            <a:r>
              <a:rPr sz="1300" spc="-30" dirty="0">
                <a:solidFill>
                  <a:srgbClr val="4C4D4F"/>
                </a:solidFill>
                <a:latin typeface="Arial"/>
                <a:cs typeface="Arial"/>
              </a:rPr>
              <a:t>o</a:t>
            </a:r>
            <a:r>
              <a:rPr sz="1300" spc="-45" dirty="0">
                <a:solidFill>
                  <a:srgbClr val="4C4D4F"/>
                </a:solidFill>
                <a:latin typeface="Arial"/>
                <a:cs typeface="Arial"/>
              </a:rPr>
              <a:t>p</a:t>
            </a:r>
            <a:r>
              <a:rPr sz="1300" spc="-25" dirty="0">
                <a:solidFill>
                  <a:srgbClr val="4C4D4F"/>
                </a:solidFill>
                <a:latin typeface="Arial"/>
                <a:cs typeface="Arial"/>
              </a:rPr>
              <a:t>t</a:t>
            </a:r>
            <a:r>
              <a:rPr sz="1300" spc="-20" dirty="0">
                <a:solidFill>
                  <a:srgbClr val="4C4D4F"/>
                </a:solidFill>
                <a:latin typeface="Arial"/>
                <a:cs typeface="Arial"/>
              </a:rPr>
              <a:t>i</a:t>
            </a:r>
            <a:r>
              <a:rPr sz="1300" spc="-30" dirty="0">
                <a:solidFill>
                  <a:srgbClr val="4C4D4F"/>
                </a:solidFill>
                <a:latin typeface="Arial"/>
                <a:cs typeface="Arial"/>
              </a:rPr>
              <a:t>o</a:t>
            </a:r>
            <a:r>
              <a:rPr sz="1300" spc="-35" dirty="0">
                <a:solidFill>
                  <a:srgbClr val="4C4D4F"/>
                </a:solidFill>
                <a:latin typeface="Arial"/>
                <a:cs typeface="Arial"/>
              </a:rPr>
              <a:t>ns</a:t>
            </a:r>
            <a:r>
              <a:rPr sz="1300" spc="-15"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0" dirty="0">
                <a:solidFill>
                  <a:srgbClr val="4C4D4F"/>
                </a:solidFill>
                <a:latin typeface="Arial"/>
                <a:cs typeface="Arial"/>
              </a:rPr>
              <a:t> </a:t>
            </a:r>
            <a:r>
              <a:rPr sz="1300" spc="-30" dirty="0">
                <a:solidFill>
                  <a:srgbClr val="4C4D4F"/>
                </a:solidFill>
                <a:latin typeface="Arial"/>
                <a:cs typeface="Arial"/>
              </a:rPr>
              <a:t>pe</a:t>
            </a:r>
            <a:r>
              <a:rPr sz="1300" spc="-15" dirty="0">
                <a:solidFill>
                  <a:srgbClr val="4C4D4F"/>
                </a:solidFill>
                <a:latin typeface="Arial"/>
                <a:cs typeface="Arial"/>
              </a:rPr>
              <a:t>r</a:t>
            </a:r>
            <a:r>
              <a:rPr sz="1300" spc="-30" dirty="0">
                <a:solidFill>
                  <a:srgbClr val="4C4D4F"/>
                </a:solidFill>
                <a:latin typeface="Arial"/>
                <a:cs typeface="Arial"/>
              </a:rPr>
              <a:t>so</a:t>
            </a:r>
            <a:r>
              <a:rPr sz="1300" spc="-35" dirty="0">
                <a:solidFill>
                  <a:srgbClr val="4C4D4F"/>
                </a:solidFill>
                <a:latin typeface="Arial"/>
                <a:cs typeface="Arial"/>
              </a:rPr>
              <a:t>na</a:t>
            </a:r>
            <a:r>
              <a:rPr sz="1300" spc="-30" dirty="0">
                <a:solidFill>
                  <a:srgbClr val="4C4D4F"/>
                </a:solidFill>
                <a:latin typeface="Arial"/>
                <a:cs typeface="Arial"/>
              </a:rPr>
              <a:t>li</a:t>
            </a:r>
            <a:r>
              <a:rPr sz="1300" spc="-45" dirty="0">
                <a:solidFill>
                  <a:srgbClr val="4C4D4F"/>
                </a:solidFill>
                <a:latin typeface="Arial"/>
                <a:cs typeface="Arial"/>
              </a:rPr>
              <a:t>z</a:t>
            </a:r>
            <a:r>
              <a:rPr sz="1300" spc="-30" dirty="0">
                <a:solidFill>
                  <a:srgbClr val="4C4D4F"/>
                </a:solidFill>
                <a:latin typeface="Arial"/>
                <a:cs typeface="Arial"/>
              </a:rPr>
              <a:t>e</a:t>
            </a:r>
            <a:r>
              <a:rPr sz="1300" spc="-15" dirty="0">
                <a:solidFill>
                  <a:srgbClr val="4C4D4F"/>
                </a:solidFill>
                <a:latin typeface="Arial"/>
                <a:cs typeface="Arial"/>
              </a:rPr>
              <a:t>d</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15" dirty="0">
                <a:solidFill>
                  <a:srgbClr val="4C4D4F"/>
                </a:solidFill>
                <a:latin typeface="Arial"/>
                <a:cs typeface="Arial"/>
              </a:rPr>
              <a:t>e</a:t>
            </a:r>
            <a:r>
              <a:rPr sz="1300" spc="-10" dirty="0">
                <a:solidFill>
                  <a:srgbClr val="4C4D4F"/>
                </a:solidFill>
                <a:latin typeface="Arial"/>
                <a:cs typeface="Arial"/>
              </a:rPr>
              <a:t> </a:t>
            </a:r>
            <a:r>
              <a:rPr sz="1300" spc="-25" dirty="0">
                <a:solidFill>
                  <a:srgbClr val="4C4D4F"/>
                </a:solidFill>
                <a:latin typeface="Arial"/>
                <a:cs typeface="Arial"/>
              </a:rPr>
              <a:t>r</a:t>
            </a:r>
            <a:r>
              <a:rPr sz="1300" spc="-30" dirty="0">
                <a:solidFill>
                  <a:srgbClr val="4C4D4F"/>
                </a:solidFill>
                <a:latin typeface="Arial"/>
                <a:cs typeface="Arial"/>
              </a:rPr>
              <a:t>e</a:t>
            </a:r>
            <a:r>
              <a:rPr sz="1300" spc="-10" dirty="0">
                <a:solidFill>
                  <a:srgbClr val="4C4D4F"/>
                </a:solidFill>
                <a:latin typeface="Arial"/>
                <a:cs typeface="Arial"/>
              </a:rPr>
              <a:t>c</a:t>
            </a:r>
            <a:r>
              <a:rPr sz="1300" spc="-30" dirty="0">
                <a:solidFill>
                  <a:srgbClr val="4C4D4F"/>
                </a:solidFill>
                <a:latin typeface="Arial"/>
                <a:cs typeface="Arial"/>
              </a:rPr>
              <a:t>o</a:t>
            </a:r>
            <a:r>
              <a:rPr sz="1300" spc="-40" dirty="0">
                <a:solidFill>
                  <a:srgbClr val="4C4D4F"/>
                </a:solidFill>
                <a:latin typeface="Arial"/>
                <a:cs typeface="Arial"/>
              </a:rPr>
              <a:t>m</a:t>
            </a:r>
            <a:r>
              <a:rPr sz="1300" spc="-35" dirty="0">
                <a:solidFill>
                  <a:srgbClr val="4C4D4F"/>
                </a:solidFill>
                <a:latin typeface="Arial"/>
                <a:cs typeface="Arial"/>
              </a:rPr>
              <a:t>mend</a:t>
            </a:r>
            <a:r>
              <a:rPr sz="1300" spc="-40" dirty="0">
                <a:solidFill>
                  <a:srgbClr val="4C4D4F"/>
                </a:solidFill>
                <a:latin typeface="Arial"/>
                <a:cs typeface="Arial"/>
              </a:rPr>
              <a:t>a</a:t>
            </a:r>
            <a:r>
              <a:rPr sz="1300" spc="-25" dirty="0">
                <a:solidFill>
                  <a:srgbClr val="4C4D4F"/>
                </a:solidFill>
                <a:latin typeface="Arial"/>
                <a:cs typeface="Arial"/>
              </a:rPr>
              <a:t>t</a:t>
            </a:r>
            <a:r>
              <a:rPr sz="1300" spc="-20" dirty="0">
                <a:solidFill>
                  <a:srgbClr val="4C4D4F"/>
                </a:solidFill>
                <a:latin typeface="Arial"/>
                <a:cs typeface="Arial"/>
              </a:rPr>
              <a:t>i</a:t>
            </a:r>
            <a:r>
              <a:rPr sz="1300" spc="-30" dirty="0">
                <a:solidFill>
                  <a:srgbClr val="4C4D4F"/>
                </a:solidFill>
                <a:latin typeface="Arial"/>
                <a:cs typeface="Arial"/>
              </a:rPr>
              <a:t>o</a:t>
            </a:r>
            <a:r>
              <a:rPr sz="1300" spc="-35" dirty="0">
                <a:solidFill>
                  <a:srgbClr val="4C4D4F"/>
                </a:solidFill>
                <a:latin typeface="Arial"/>
                <a:cs typeface="Arial"/>
              </a:rPr>
              <a:t>n</a:t>
            </a:r>
            <a:r>
              <a:rPr sz="1300" spc="-15" dirty="0">
                <a:solidFill>
                  <a:srgbClr val="4C4D4F"/>
                </a:solidFill>
                <a:latin typeface="Arial"/>
                <a:cs typeface="Arial"/>
              </a:rPr>
              <a:t>s</a:t>
            </a:r>
            <a:endParaRPr sz="1300">
              <a:latin typeface="Arial"/>
              <a:cs typeface="Arial"/>
            </a:endParaRPr>
          </a:p>
        </p:txBody>
      </p:sp>
      <p:sp>
        <p:nvSpPr>
          <p:cNvPr id="12" name="object 7"/>
          <p:cNvSpPr txBox="1"/>
          <p:nvPr userDrawn="1"/>
        </p:nvSpPr>
        <p:spPr>
          <a:xfrm>
            <a:off x="953516" y="6629021"/>
            <a:ext cx="3596004" cy="469900"/>
          </a:xfrm>
          <a:prstGeom prst="rect">
            <a:avLst/>
          </a:prstGeom>
        </p:spPr>
        <p:txBody>
          <a:bodyPr vert="horz" wrap="square" lIns="0" tIns="0" rIns="0" bIns="0" rtlCol="0">
            <a:spAutoFit/>
          </a:bodyPr>
          <a:lstStyle/>
          <a:p>
            <a:pPr marL="12700" marR="5080">
              <a:lnSpc>
                <a:spcPct val="141000"/>
              </a:lnSpc>
            </a:pPr>
            <a:r>
              <a:rPr sz="1300" spc="-35" dirty="0">
                <a:solidFill>
                  <a:srgbClr val="4C4D4F"/>
                </a:solidFill>
                <a:latin typeface="Arial"/>
                <a:cs typeface="Arial"/>
              </a:rPr>
              <a:t>I</a:t>
            </a:r>
            <a:r>
              <a:rPr sz="1300" spc="-15" dirty="0">
                <a:solidFill>
                  <a:srgbClr val="4C4D4F"/>
                </a:solidFill>
                <a:latin typeface="Arial"/>
                <a:cs typeface="Arial"/>
              </a:rPr>
              <a:t>t</a:t>
            </a:r>
            <a:r>
              <a:rPr sz="1300" spc="-20" dirty="0">
                <a:solidFill>
                  <a:srgbClr val="4C4D4F"/>
                </a:solidFill>
                <a:latin typeface="Arial"/>
                <a:cs typeface="Arial"/>
              </a:rPr>
              <a:t> </a:t>
            </a:r>
            <a:r>
              <a:rPr sz="1300" spc="-25" dirty="0">
                <a:solidFill>
                  <a:srgbClr val="4C4D4F"/>
                </a:solidFill>
                <a:latin typeface="Arial"/>
                <a:cs typeface="Arial"/>
              </a:rPr>
              <a:t>i</a:t>
            </a:r>
            <a:r>
              <a:rPr sz="1300" spc="-15" dirty="0">
                <a:solidFill>
                  <a:srgbClr val="4C4D4F"/>
                </a:solidFill>
                <a:latin typeface="Arial"/>
                <a:cs typeface="Arial"/>
              </a:rPr>
              <a:t>s</a:t>
            </a:r>
            <a:r>
              <a:rPr sz="1300" spc="-20" dirty="0">
                <a:solidFill>
                  <a:srgbClr val="4C4D4F"/>
                </a:solidFill>
                <a:latin typeface="Arial"/>
                <a:cs typeface="Arial"/>
              </a:rPr>
              <a:t> </a:t>
            </a:r>
            <a:r>
              <a:rPr sz="1300" spc="-25" dirty="0">
                <a:solidFill>
                  <a:srgbClr val="4C4D4F"/>
                </a:solidFill>
                <a:latin typeface="Arial"/>
                <a:cs typeface="Arial"/>
              </a:rPr>
              <a:t>t</a:t>
            </a:r>
            <a:r>
              <a:rPr sz="1300" spc="-30" dirty="0">
                <a:solidFill>
                  <a:srgbClr val="4C4D4F"/>
                </a:solidFill>
                <a:latin typeface="Arial"/>
                <a:cs typeface="Arial"/>
              </a:rPr>
              <a:t>h</a:t>
            </a:r>
            <a:r>
              <a:rPr sz="1300" spc="-15" dirty="0">
                <a:solidFill>
                  <a:srgbClr val="4C4D4F"/>
                </a:solidFill>
                <a:latin typeface="Arial"/>
                <a:cs typeface="Arial"/>
              </a:rPr>
              <a:t>e</a:t>
            </a:r>
            <a:r>
              <a:rPr sz="1300" spc="-25" dirty="0">
                <a:solidFill>
                  <a:srgbClr val="4C4D4F"/>
                </a:solidFill>
                <a:latin typeface="Arial"/>
                <a:cs typeface="Arial"/>
              </a:rPr>
              <a:t> s</a:t>
            </a:r>
            <a:r>
              <a:rPr sz="1300" spc="-35" dirty="0">
                <a:solidFill>
                  <a:srgbClr val="4C4D4F"/>
                </a:solidFill>
                <a:latin typeface="Arial"/>
                <a:cs typeface="Arial"/>
              </a:rPr>
              <a:t>a</a:t>
            </a:r>
            <a:r>
              <a:rPr sz="1300" spc="-40" dirty="0">
                <a:solidFill>
                  <a:srgbClr val="4C4D4F"/>
                </a:solidFill>
                <a:latin typeface="Arial"/>
                <a:cs typeface="Arial"/>
              </a:rPr>
              <a:t>m</a:t>
            </a:r>
            <a:r>
              <a:rPr sz="1300" spc="-15" dirty="0">
                <a:solidFill>
                  <a:srgbClr val="4C4D4F"/>
                </a:solidFill>
                <a:latin typeface="Arial"/>
                <a:cs typeface="Arial"/>
              </a:rPr>
              <a:t>e</a:t>
            </a:r>
            <a:r>
              <a:rPr sz="1300" spc="-25" dirty="0">
                <a:solidFill>
                  <a:srgbClr val="4C4D4F"/>
                </a:solidFill>
                <a:latin typeface="Arial"/>
                <a:cs typeface="Arial"/>
              </a:rPr>
              <a:t> </a:t>
            </a:r>
            <a:r>
              <a:rPr sz="1300" spc="-35" dirty="0">
                <a:solidFill>
                  <a:srgbClr val="4C4D4F"/>
                </a:solidFill>
                <a:latin typeface="Arial"/>
                <a:cs typeface="Arial"/>
              </a:rPr>
              <a:t>a</a:t>
            </a:r>
            <a:r>
              <a:rPr sz="1300" spc="-15" dirty="0">
                <a:solidFill>
                  <a:srgbClr val="4C4D4F"/>
                </a:solidFill>
                <a:latin typeface="Arial"/>
                <a:cs typeface="Arial"/>
              </a:rPr>
              <a:t>s</a:t>
            </a:r>
            <a:r>
              <a:rPr sz="1300" spc="-20" dirty="0">
                <a:solidFill>
                  <a:srgbClr val="4C4D4F"/>
                </a:solidFill>
                <a:latin typeface="Arial"/>
                <a:cs typeface="Arial"/>
              </a:rPr>
              <a:t> </a:t>
            </a:r>
            <a:r>
              <a:rPr sz="1300" spc="-30" dirty="0">
                <a:solidFill>
                  <a:srgbClr val="4C4D4F"/>
                </a:solidFill>
                <a:latin typeface="Arial"/>
                <a:cs typeface="Arial"/>
              </a:rPr>
              <a:t>g</a:t>
            </a:r>
            <a:r>
              <a:rPr sz="1300" spc="-45" dirty="0">
                <a:solidFill>
                  <a:srgbClr val="4C4D4F"/>
                </a:solidFill>
                <a:latin typeface="Arial"/>
                <a:cs typeface="Arial"/>
              </a:rPr>
              <a:t>e</a:t>
            </a:r>
            <a:r>
              <a:rPr sz="1300" spc="-5" dirty="0">
                <a:solidFill>
                  <a:srgbClr val="4C4D4F"/>
                </a:solidFill>
                <a:latin typeface="Arial"/>
                <a:cs typeface="Arial"/>
              </a:rPr>
              <a:t>t</a:t>
            </a:r>
            <a:r>
              <a:rPr sz="1300" spc="-25" dirty="0">
                <a:solidFill>
                  <a:srgbClr val="4C4D4F"/>
                </a:solidFill>
                <a:latin typeface="Arial"/>
                <a:cs typeface="Arial"/>
              </a:rPr>
              <a:t>t</a:t>
            </a:r>
            <a:r>
              <a:rPr sz="1300" spc="-30" dirty="0">
                <a:solidFill>
                  <a:srgbClr val="4C4D4F"/>
                </a:solidFill>
                <a:latin typeface="Arial"/>
                <a:cs typeface="Arial"/>
              </a:rPr>
              <a:t>in</a:t>
            </a:r>
            <a:r>
              <a:rPr sz="1300" spc="-15" dirty="0">
                <a:solidFill>
                  <a:srgbClr val="4C4D4F"/>
                </a:solidFill>
                <a:latin typeface="Arial"/>
                <a:cs typeface="Arial"/>
              </a:rPr>
              <a:t>g</a:t>
            </a:r>
            <a:r>
              <a:rPr sz="1300" spc="-25" dirty="0">
                <a:solidFill>
                  <a:srgbClr val="4C4D4F"/>
                </a:solidFill>
                <a:latin typeface="Arial"/>
                <a:cs typeface="Arial"/>
              </a:rPr>
              <a:t> </a:t>
            </a:r>
            <a:r>
              <a:rPr sz="1300" spc="-15" dirty="0">
                <a:solidFill>
                  <a:srgbClr val="4C4D4F"/>
                </a:solidFill>
                <a:latin typeface="Arial"/>
                <a:cs typeface="Arial"/>
              </a:rPr>
              <a:t>a</a:t>
            </a:r>
            <a:r>
              <a:rPr sz="1300" spc="-25" dirty="0">
                <a:solidFill>
                  <a:srgbClr val="4C4D4F"/>
                </a:solidFill>
                <a:latin typeface="Arial"/>
                <a:cs typeface="Arial"/>
              </a:rPr>
              <a:t> </a:t>
            </a:r>
            <a:r>
              <a:rPr sz="1300" spc="-30" dirty="0">
                <a:solidFill>
                  <a:srgbClr val="4C4D4F"/>
                </a:solidFill>
                <a:latin typeface="Arial"/>
                <a:cs typeface="Arial"/>
              </a:rPr>
              <a:t>se</a:t>
            </a:r>
            <a:r>
              <a:rPr sz="1300" spc="-10" dirty="0">
                <a:solidFill>
                  <a:srgbClr val="4C4D4F"/>
                </a:solidFill>
                <a:latin typeface="Arial"/>
                <a:cs typeface="Arial"/>
              </a:rPr>
              <a:t>c</a:t>
            </a:r>
            <a:r>
              <a:rPr sz="1300" spc="-30" dirty="0">
                <a:solidFill>
                  <a:srgbClr val="4C4D4F"/>
                </a:solidFill>
                <a:latin typeface="Arial"/>
                <a:cs typeface="Arial"/>
              </a:rPr>
              <a:t>on</a:t>
            </a:r>
            <a:r>
              <a:rPr sz="1300" spc="-45" dirty="0">
                <a:solidFill>
                  <a:srgbClr val="4C4D4F"/>
                </a:solidFill>
                <a:latin typeface="Arial"/>
                <a:cs typeface="Arial"/>
              </a:rPr>
              <a:t>d</a:t>
            </a:r>
            <a:r>
              <a:rPr sz="1300" spc="-15" dirty="0">
                <a:solidFill>
                  <a:srgbClr val="4C4D4F"/>
                </a:solidFill>
                <a:latin typeface="Arial"/>
                <a:cs typeface="Arial"/>
              </a:rPr>
              <a:t>,</a:t>
            </a:r>
            <a:r>
              <a:rPr sz="1300" spc="-20" dirty="0">
                <a:solidFill>
                  <a:srgbClr val="4C4D4F"/>
                </a:solidFill>
                <a:latin typeface="Arial"/>
                <a:cs typeface="Arial"/>
              </a:rPr>
              <a:t> </a:t>
            </a:r>
            <a:r>
              <a:rPr sz="1300" spc="-25" dirty="0">
                <a:solidFill>
                  <a:srgbClr val="4C4D4F"/>
                </a:solidFill>
                <a:latin typeface="Arial"/>
                <a:cs typeface="Arial"/>
              </a:rPr>
              <a:t>t</a:t>
            </a:r>
            <a:r>
              <a:rPr sz="1300" spc="-35" dirty="0">
                <a:solidFill>
                  <a:srgbClr val="4C4D4F"/>
                </a:solidFill>
                <a:latin typeface="Arial"/>
                <a:cs typeface="Arial"/>
              </a:rPr>
              <a:t>hi</a:t>
            </a:r>
            <a:r>
              <a:rPr sz="1300" spc="-25" dirty="0">
                <a:solidFill>
                  <a:srgbClr val="4C4D4F"/>
                </a:solidFill>
                <a:latin typeface="Arial"/>
                <a:cs typeface="Arial"/>
              </a:rPr>
              <a:t>r</a:t>
            </a:r>
            <a:r>
              <a:rPr sz="1300" spc="-45" dirty="0">
                <a:solidFill>
                  <a:srgbClr val="4C4D4F"/>
                </a:solidFill>
                <a:latin typeface="Arial"/>
                <a:cs typeface="Arial"/>
              </a:rPr>
              <a:t>d</a:t>
            </a:r>
            <a:r>
              <a:rPr sz="1300" spc="-15"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a:t>
            </a:r>
            <a:r>
              <a:rPr sz="1300" spc="-35" dirty="0">
                <a:solidFill>
                  <a:srgbClr val="4C4D4F"/>
                </a:solidFill>
                <a:latin typeface="Arial"/>
                <a:cs typeface="Arial"/>
              </a:rPr>
              <a:t>f</a:t>
            </a:r>
            <a:r>
              <a:rPr sz="1300" spc="-30" dirty="0">
                <a:solidFill>
                  <a:srgbClr val="4C4D4F"/>
                </a:solidFill>
                <a:latin typeface="Arial"/>
                <a:cs typeface="Arial"/>
              </a:rPr>
              <a:t>o</a:t>
            </a:r>
            <a:r>
              <a:rPr sz="1300" spc="-35" dirty="0">
                <a:solidFill>
                  <a:srgbClr val="4C4D4F"/>
                </a:solidFill>
                <a:latin typeface="Arial"/>
                <a:cs typeface="Arial"/>
              </a:rPr>
              <a:t>u</a:t>
            </a:r>
            <a:r>
              <a:rPr sz="1300" spc="25" dirty="0">
                <a:solidFill>
                  <a:srgbClr val="4C4D4F"/>
                </a:solidFill>
                <a:latin typeface="Arial"/>
                <a:cs typeface="Arial"/>
              </a:rPr>
              <a:t>r</a:t>
            </a:r>
            <a:r>
              <a:rPr sz="1300" spc="-25" dirty="0">
                <a:solidFill>
                  <a:srgbClr val="4C4D4F"/>
                </a:solidFill>
                <a:latin typeface="Arial"/>
                <a:cs typeface="Arial"/>
              </a:rPr>
              <a:t>t</a:t>
            </a:r>
            <a:r>
              <a:rPr sz="1300" spc="-15" dirty="0">
                <a:solidFill>
                  <a:srgbClr val="4C4D4F"/>
                </a:solidFill>
                <a:latin typeface="Arial"/>
                <a:cs typeface="Arial"/>
              </a:rPr>
              <a:t>h</a:t>
            </a:r>
            <a:r>
              <a:rPr sz="1300" spc="-10" dirty="0">
                <a:solidFill>
                  <a:srgbClr val="4C4D4F"/>
                </a:solidFill>
                <a:latin typeface="Arial"/>
                <a:cs typeface="Arial"/>
              </a:rPr>
              <a:t> </a:t>
            </a:r>
            <a:r>
              <a:rPr sz="1300" spc="-30" dirty="0">
                <a:solidFill>
                  <a:srgbClr val="4C4D4F"/>
                </a:solidFill>
                <a:latin typeface="Arial"/>
                <a:cs typeface="Arial"/>
              </a:rPr>
              <a:t>op</a:t>
            </a:r>
            <a:r>
              <a:rPr sz="1300" spc="-35" dirty="0">
                <a:solidFill>
                  <a:srgbClr val="4C4D4F"/>
                </a:solidFill>
                <a:latin typeface="Arial"/>
                <a:cs typeface="Arial"/>
              </a:rPr>
              <a:t>in</a:t>
            </a:r>
            <a:r>
              <a:rPr sz="1300" spc="-20" dirty="0">
                <a:solidFill>
                  <a:srgbClr val="4C4D4F"/>
                </a:solidFill>
                <a:latin typeface="Arial"/>
                <a:cs typeface="Arial"/>
              </a:rPr>
              <a:t>i</a:t>
            </a:r>
            <a:r>
              <a:rPr sz="1300" spc="-30" dirty="0">
                <a:solidFill>
                  <a:srgbClr val="4C4D4F"/>
                </a:solidFill>
                <a:latin typeface="Arial"/>
                <a:cs typeface="Arial"/>
              </a:rPr>
              <a:t>o</a:t>
            </a:r>
            <a:r>
              <a:rPr sz="1300" spc="-15" dirty="0">
                <a:solidFill>
                  <a:srgbClr val="4C4D4F"/>
                </a:solidFill>
                <a:latin typeface="Arial"/>
                <a:cs typeface="Arial"/>
              </a:rPr>
              <a:t>n</a:t>
            </a:r>
            <a:r>
              <a:rPr sz="1300" spc="-25" dirty="0">
                <a:solidFill>
                  <a:srgbClr val="4C4D4F"/>
                </a:solidFill>
                <a:latin typeface="Arial"/>
                <a:cs typeface="Arial"/>
              </a:rPr>
              <a:t> </a:t>
            </a:r>
            <a:r>
              <a:rPr sz="1300" spc="-40" dirty="0">
                <a:solidFill>
                  <a:srgbClr val="4C4D4F"/>
                </a:solidFill>
                <a:latin typeface="Arial"/>
                <a:cs typeface="Arial"/>
              </a:rPr>
              <a:t>a</a:t>
            </a:r>
            <a:r>
              <a:rPr sz="1300" spc="-15" dirty="0">
                <a:solidFill>
                  <a:srgbClr val="4C4D4F"/>
                </a:solidFill>
                <a:latin typeface="Arial"/>
                <a:cs typeface="Arial"/>
              </a:rPr>
              <a:t>t</a:t>
            </a:r>
            <a:r>
              <a:rPr sz="1300" spc="-20" dirty="0">
                <a:solidFill>
                  <a:srgbClr val="4C4D4F"/>
                </a:solidFill>
                <a:latin typeface="Arial"/>
                <a:cs typeface="Arial"/>
              </a:rPr>
              <a:t> </a:t>
            </a:r>
            <a:r>
              <a:rPr sz="1300" spc="-25" dirty="0">
                <a:solidFill>
                  <a:srgbClr val="4C4D4F"/>
                </a:solidFill>
                <a:latin typeface="Arial"/>
                <a:cs typeface="Arial"/>
              </a:rPr>
              <a:t>t</a:t>
            </a:r>
            <a:r>
              <a:rPr sz="1300" spc="-30" dirty="0">
                <a:solidFill>
                  <a:srgbClr val="4C4D4F"/>
                </a:solidFill>
                <a:latin typeface="Arial"/>
                <a:cs typeface="Arial"/>
              </a:rPr>
              <a:t>h</a:t>
            </a:r>
            <a:r>
              <a:rPr sz="1300" spc="-15" dirty="0">
                <a:solidFill>
                  <a:srgbClr val="4C4D4F"/>
                </a:solidFill>
                <a:latin typeface="Arial"/>
                <a:cs typeface="Arial"/>
              </a:rPr>
              <a:t>e</a:t>
            </a:r>
            <a:r>
              <a:rPr sz="1300" spc="-25" dirty="0">
                <a:solidFill>
                  <a:srgbClr val="4C4D4F"/>
                </a:solidFill>
                <a:latin typeface="Arial"/>
                <a:cs typeface="Arial"/>
              </a:rPr>
              <a:t> </a:t>
            </a:r>
            <a:r>
              <a:rPr sz="1300" spc="-35" dirty="0">
                <a:solidFill>
                  <a:srgbClr val="4C4D4F"/>
                </a:solidFill>
                <a:latin typeface="Arial"/>
                <a:cs typeface="Arial"/>
              </a:rPr>
              <a:t>s</a:t>
            </a:r>
            <a:r>
              <a:rPr sz="1300" spc="-20" dirty="0">
                <a:solidFill>
                  <a:srgbClr val="4C4D4F"/>
                </a:solidFill>
                <a:latin typeface="Arial"/>
                <a:cs typeface="Arial"/>
              </a:rPr>
              <a:t>t</a:t>
            </a:r>
            <a:r>
              <a:rPr sz="1300" spc="-35" dirty="0">
                <a:solidFill>
                  <a:srgbClr val="4C4D4F"/>
                </a:solidFill>
                <a:latin typeface="Arial"/>
                <a:cs typeface="Arial"/>
              </a:rPr>
              <a:t>a</a:t>
            </a:r>
            <a:r>
              <a:rPr sz="1300" spc="25" dirty="0">
                <a:solidFill>
                  <a:srgbClr val="4C4D4F"/>
                </a:solidFill>
                <a:latin typeface="Arial"/>
                <a:cs typeface="Arial"/>
              </a:rPr>
              <a:t>r</a:t>
            </a:r>
            <a:r>
              <a:rPr sz="1300" spc="-15" dirty="0">
                <a:solidFill>
                  <a:srgbClr val="4C4D4F"/>
                </a:solidFill>
                <a:latin typeface="Arial"/>
                <a:cs typeface="Arial"/>
              </a:rPr>
              <a:t>t</a:t>
            </a:r>
            <a:r>
              <a:rPr sz="1300" spc="-20"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25" dirty="0">
                <a:solidFill>
                  <a:srgbClr val="4C4D4F"/>
                </a:solidFill>
                <a:latin typeface="Arial"/>
                <a:cs typeface="Arial"/>
              </a:rPr>
              <a:t>t</a:t>
            </a:r>
            <a:r>
              <a:rPr sz="1300" spc="-30" dirty="0">
                <a:solidFill>
                  <a:srgbClr val="4C4D4F"/>
                </a:solidFill>
                <a:latin typeface="Arial"/>
                <a:cs typeface="Arial"/>
              </a:rPr>
              <a:t>h</a:t>
            </a:r>
            <a:r>
              <a:rPr sz="1300" spc="-15" dirty="0">
                <a:solidFill>
                  <a:srgbClr val="4C4D4F"/>
                </a:solidFill>
                <a:latin typeface="Arial"/>
                <a:cs typeface="Arial"/>
              </a:rPr>
              <a:t>e</a:t>
            </a:r>
            <a:r>
              <a:rPr sz="1300" spc="-25" dirty="0">
                <a:solidFill>
                  <a:srgbClr val="4C4D4F"/>
                </a:solidFill>
                <a:latin typeface="Arial"/>
                <a:cs typeface="Arial"/>
              </a:rPr>
              <a:t> </a:t>
            </a:r>
            <a:r>
              <a:rPr sz="1300" spc="-30" dirty="0">
                <a:solidFill>
                  <a:srgbClr val="4C4D4F"/>
                </a:solidFill>
                <a:latin typeface="Arial"/>
                <a:cs typeface="Arial"/>
              </a:rPr>
              <a:t>pr</a:t>
            </a:r>
            <a:r>
              <a:rPr sz="1300" spc="-25" dirty="0">
                <a:solidFill>
                  <a:srgbClr val="4C4D4F"/>
                </a:solidFill>
                <a:latin typeface="Arial"/>
                <a:cs typeface="Arial"/>
              </a:rPr>
              <a:t>o</a:t>
            </a:r>
            <a:r>
              <a:rPr sz="1300" spc="-10" dirty="0">
                <a:solidFill>
                  <a:srgbClr val="4C4D4F"/>
                </a:solidFill>
                <a:latin typeface="Arial"/>
                <a:cs typeface="Arial"/>
              </a:rPr>
              <a:t>c</a:t>
            </a:r>
            <a:r>
              <a:rPr sz="1300" spc="-25" dirty="0">
                <a:solidFill>
                  <a:srgbClr val="4C4D4F"/>
                </a:solidFill>
                <a:latin typeface="Arial"/>
                <a:cs typeface="Arial"/>
              </a:rPr>
              <a:t>es</a:t>
            </a:r>
            <a:r>
              <a:rPr sz="1300" spc="-40" dirty="0">
                <a:solidFill>
                  <a:srgbClr val="4C4D4F"/>
                </a:solidFill>
                <a:latin typeface="Arial"/>
                <a:cs typeface="Arial"/>
              </a:rPr>
              <a:t>s</a:t>
            </a:r>
            <a:r>
              <a:rPr sz="1300" spc="-15" dirty="0">
                <a:solidFill>
                  <a:srgbClr val="4C4D4F"/>
                </a:solidFill>
                <a:latin typeface="Arial"/>
                <a:cs typeface="Arial"/>
              </a:rPr>
              <a:t>.</a:t>
            </a:r>
            <a:endParaRPr sz="1300">
              <a:latin typeface="Arial"/>
              <a:cs typeface="Arial"/>
            </a:endParaRPr>
          </a:p>
        </p:txBody>
      </p:sp>
      <p:sp>
        <p:nvSpPr>
          <p:cNvPr id="13" name="object 8"/>
          <p:cNvSpPr txBox="1"/>
          <p:nvPr userDrawn="1"/>
        </p:nvSpPr>
        <p:spPr>
          <a:xfrm>
            <a:off x="5245100" y="2634617"/>
            <a:ext cx="3664585" cy="1308100"/>
          </a:xfrm>
          <a:prstGeom prst="rect">
            <a:avLst/>
          </a:prstGeom>
        </p:spPr>
        <p:txBody>
          <a:bodyPr vert="horz" wrap="square" lIns="0" tIns="0" rIns="0" bIns="0" rtlCol="0">
            <a:spAutoFit/>
          </a:bodyPr>
          <a:lstStyle/>
          <a:p>
            <a:pPr marL="12700" marR="5080">
              <a:lnSpc>
                <a:spcPct val="141000"/>
              </a:lnSpc>
            </a:pPr>
            <a:r>
              <a:rPr sz="1300" spc="-4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a:t>
            </a:r>
            <a:r>
              <a:rPr sz="1300" spc="-20" dirty="0">
                <a:solidFill>
                  <a:srgbClr val="4C4D4F"/>
                </a:solidFill>
                <a:latin typeface="Arial"/>
                <a:cs typeface="Arial"/>
              </a:rPr>
              <a:t> </a:t>
            </a:r>
            <a:r>
              <a:rPr sz="1300" spc="-30" dirty="0">
                <a:solidFill>
                  <a:srgbClr val="4C4D4F"/>
                </a:solidFill>
                <a:latin typeface="Arial"/>
                <a:cs typeface="Arial"/>
              </a:rPr>
              <a:t>i</a:t>
            </a:r>
            <a:r>
              <a:rPr sz="1300" spc="-45" dirty="0">
                <a:solidFill>
                  <a:srgbClr val="4C4D4F"/>
                </a:solidFill>
                <a:latin typeface="Arial"/>
                <a:cs typeface="Arial"/>
              </a:rPr>
              <a:t>n</a:t>
            </a:r>
            <a:r>
              <a:rPr sz="1300" spc="-40" dirty="0">
                <a:solidFill>
                  <a:srgbClr val="4C4D4F"/>
                </a:solidFill>
                <a:latin typeface="Arial"/>
                <a:cs typeface="Arial"/>
              </a:rPr>
              <a:t>t</a:t>
            </a:r>
            <a:r>
              <a:rPr sz="1300" spc="-25" dirty="0">
                <a:solidFill>
                  <a:srgbClr val="4C4D4F"/>
                </a:solidFill>
                <a:latin typeface="Arial"/>
                <a:cs typeface="Arial"/>
              </a:rPr>
              <a:t>e</a:t>
            </a:r>
            <a:r>
              <a:rPr sz="1300" spc="-30" dirty="0">
                <a:solidFill>
                  <a:srgbClr val="4C4D4F"/>
                </a:solidFill>
                <a:latin typeface="Arial"/>
                <a:cs typeface="Arial"/>
              </a:rPr>
              <a:t>gr</a:t>
            </a:r>
            <a:r>
              <a:rPr sz="1300" spc="-40" dirty="0">
                <a:solidFill>
                  <a:srgbClr val="4C4D4F"/>
                </a:solidFill>
                <a:latin typeface="Arial"/>
                <a:cs typeface="Arial"/>
              </a:rPr>
              <a:t>a</a:t>
            </a:r>
            <a:r>
              <a:rPr sz="1300" spc="-25" dirty="0">
                <a:solidFill>
                  <a:srgbClr val="4C4D4F"/>
                </a:solidFill>
                <a:latin typeface="Arial"/>
                <a:cs typeface="Arial"/>
              </a:rPr>
              <a:t>ti</a:t>
            </a:r>
            <a:r>
              <a:rPr sz="1300" spc="-50" dirty="0">
                <a:solidFill>
                  <a:srgbClr val="4C4D4F"/>
                </a:solidFill>
                <a:latin typeface="Arial"/>
                <a:cs typeface="Arial"/>
              </a:rPr>
              <a:t>v</a:t>
            </a:r>
            <a:r>
              <a:rPr sz="1300" spc="-15" dirty="0">
                <a:solidFill>
                  <a:srgbClr val="4C4D4F"/>
                </a:solidFill>
                <a:latin typeface="Arial"/>
                <a:cs typeface="Arial"/>
              </a:rPr>
              <a:t>e</a:t>
            </a:r>
            <a:r>
              <a:rPr sz="1300" spc="-25"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ppro</a:t>
            </a:r>
            <a:r>
              <a:rPr sz="1300" spc="-40" dirty="0">
                <a:solidFill>
                  <a:srgbClr val="4C4D4F"/>
                </a:solidFill>
                <a:latin typeface="Arial"/>
                <a:cs typeface="Arial"/>
              </a:rPr>
              <a:t>a</a:t>
            </a:r>
            <a:r>
              <a:rPr sz="1300" spc="-20" dirty="0">
                <a:solidFill>
                  <a:srgbClr val="4C4D4F"/>
                </a:solidFill>
                <a:latin typeface="Arial"/>
                <a:cs typeface="Arial"/>
              </a:rPr>
              <a:t>c</a:t>
            </a:r>
            <a:r>
              <a:rPr sz="1300" spc="-15" dirty="0">
                <a:solidFill>
                  <a:srgbClr val="4C4D4F"/>
                </a:solidFill>
                <a:latin typeface="Arial"/>
                <a:cs typeface="Arial"/>
              </a:rPr>
              <a:t>h</a:t>
            </a:r>
            <a:r>
              <a:rPr sz="1300" spc="-25"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5"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15" dirty="0">
                <a:solidFill>
                  <a:srgbClr val="4C4D4F"/>
                </a:solidFill>
                <a:latin typeface="Arial"/>
                <a:cs typeface="Arial"/>
              </a:rPr>
              <a:t>e</a:t>
            </a:r>
            <a:r>
              <a:rPr sz="1300" spc="-25" dirty="0">
                <a:solidFill>
                  <a:srgbClr val="4C4D4F"/>
                </a:solidFill>
                <a:latin typeface="Arial"/>
                <a:cs typeface="Arial"/>
              </a:rPr>
              <a:t> </a:t>
            </a:r>
            <a:r>
              <a:rPr sz="1300" spc="-35" dirty="0">
                <a:solidFill>
                  <a:srgbClr val="4C4D4F"/>
                </a:solidFill>
                <a:latin typeface="Arial"/>
                <a:cs typeface="Arial"/>
              </a:rPr>
              <a:t>a</a:t>
            </a:r>
            <a:r>
              <a:rPr sz="1300" spc="-25" dirty="0">
                <a:solidFill>
                  <a:srgbClr val="4C4D4F"/>
                </a:solidFill>
                <a:latin typeface="Arial"/>
                <a:cs typeface="Arial"/>
              </a:rPr>
              <a:t>ls</a:t>
            </a:r>
            <a:r>
              <a:rPr sz="1300" spc="-15" dirty="0">
                <a:solidFill>
                  <a:srgbClr val="4C4D4F"/>
                </a:solidFill>
                <a:latin typeface="Arial"/>
                <a:cs typeface="Arial"/>
              </a:rPr>
              <a:t>o</a:t>
            </a:r>
            <a:r>
              <a:rPr sz="1300" spc="-25" dirty="0">
                <a:solidFill>
                  <a:srgbClr val="4C4D4F"/>
                </a:solidFill>
                <a:latin typeface="Arial"/>
                <a:cs typeface="Arial"/>
              </a:rPr>
              <a:t> </a:t>
            </a:r>
            <a:r>
              <a:rPr sz="1300" spc="-35" dirty="0">
                <a:solidFill>
                  <a:srgbClr val="4C4D4F"/>
                </a:solidFill>
                <a:latin typeface="Arial"/>
                <a:cs typeface="Arial"/>
              </a:rPr>
              <a:t>al</a:t>
            </a:r>
            <a:r>
              <a:rPr sz="1300" spc="-25" dirty="0">
                <a:solidFill>
                  <a:srgbClr val="4C4D4F"/>
                </a:solidFill>
                <a:latin typeface="Arial"/>
                <a:cs typeface="Arial"/>
              </a:rPr>
              <a:t>l</a:t>
            </a:r>
            <a:r>
              <a:rPr sz="1300" spc="-40" dirty="0">
                <a:solidFill>
                  <a:srgbClr val="4C4D4F"/>
                </a:solidFill>
                <a:latin typeface="Arial"/>
                <a:cs typeface="Arial"/>
              </a:rPr>
              <a:t>ow</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u</a:t>
            </a:r>
            <a:r>
              <a:rPr sz="1300" spc="-15" dirty="0">
                <a:solidFill>
                  <a:srgbClr val="4C4D4F"/>
                </a:solidFill>
                <a:latin typeface="Arial"/>
                <a:cs typeface="Arial"/>
              </a:rPr>
              <a:t>s</a:t>
            </a:r>
            <a:r>
              <a:rPr sz="1300" spc="-20"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1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ppl</a:t>
            </a:r>
            <a:r>
              <a:rPr sz="1300" spc="-15" dirty="0">
                <a:solidFill>
                  <a:srgbClr val="4C4D4F"/>
                </a:solidFill>
                <a:latin typeface="Arial"/>
                <a:cs typeface="Arial"/>
              </a:rPr>
              <a:t>y</a:t>
            </a:r>
            <a:r>
              <a:rPr sz="1300" spc="-20" dirty="0">
                <a:solidFill>
                  <a:srgbClr val="4C4D4F"/>
                </a:solidFill>
                <a:latin typeface="Arial"/>
                <a:cs typeface="Arial"/>
              </a:rPr>
              <a:t> </a:t>
            </a:r>
            <a:r>
              <a:rPr sz="1300" spc="-25" dirty="0">
                <a:solidFill>
                  <a:srgbClr val="4C4D4F"/>
                </a:solidFill>
                <a:latin typeface="Arial"/>
                <a:cs typeface="Arial"/>
              </a:rPr>
              <a:t>t</a:t>
            </a:r>
            <a:r>
              <a:rPr sz="1300" spc="-30" dirty="0">
                <a:solidFill>
                  <a:srgbClr val="4C4D4F"/>
                </a:solidFill>
                <a:latin typeface="Arial"/>
                <a:cs typeface="Arial"/>
              </a:rPr>
              <a:t>h</a:t>
            </a:r>
            <a:r>
              <a:rPr sz="1300" spc="-15" dirty="0">
                <a:solidFill>
                  <a:srgbClr val="4C4D4F"/>
                </a:solidFill>
                <a:latin typeface="Arial"/>
                <a:cs typeface="Arial"/>
              </a:rPr>
              <a:t>e</a:t>
            </a:r>
            <a:r>
              <a:rPr sz="1300" spc="-25" dirty="0">
                <a:solidFill>
                  <a:srgbClr val="4C4D4F"/>
                </a:solidFill>
                <a:latin typeface="Arial"/>
                <a:cs typeface="Arial"/>
              </a:rPr>
              <a:t> </a:t>
            </a:r>
            <a:r>
              <a:rPr sz="1300" spc="-35" dirty="0">
                <a:solidFill>
                  <a:srgbClr val="4C4D4F"/>
                </a:solidFill>
                <a:latin typeface="Arial"/>
                <a:cs typeface="Arial"/>
              </a:rPr>
              <a:t>m</a:t>
            </a:r>
            <a:r>
              <a:rPr sz="1300" spc="-30" dirty="0">
                <a:solidFill>
                  <a:srgbClr val="4C4D4F"/>
                </a:solidFill>
                <a:latin typeface="Arial"/>
                <a:cs typeface="Arial"/>
              </a:rPr>
              <a:t>o</a:t>
            </a:r>
            <a:r>
              <a:rPr sz="1300" spc="-35" dirty="0">
                <a:solidFill>
                  <a:srgbClr val="4C4D4F"/>
                </a:solidFill>
                <a:latin typeface="Arial"/>
                <a:cs typeface="Arial"/>
              </a:rPr>
              <a:t>s</a:t>
            </a:r>
            <a:r>
              <a:rPr sz="1300" spc="-15" dirty="0">
                <a:solidFill>
                  <a:srgbClr val="4C4D4F"/>
                </a:solidFill>
                <a:latin typeface="Arial"/>
                <a:cs typeface="Arial"/>
              </a:rPr>
              <a:t>t</a:t>
            </a:r>
            <a:r>
              <a:rPr sz="1300" spc="-20" dirty="0">
                <a:solidFill>
                  <a:srgbClr val="4C4D4F"/>
                </a:solidFill>
                <a:latin typeface="Arial"/>
                <a:cs typeface="Arial"/>
              </a:rPr>
              <a:t> </a:t>
            </a:r>
            <a:r>
              <a:rPr sz="1300" spc="-40" dirty="0">
                <a:solidFill>
                  <a:srgbClr val="4C4D4F"/>
                </a:solidFill>
                <a:latin typeface="Arial"/>
                <a:cs typeface="Arial"/>
              </a:rPr>
              <a:t>e</a:t>
            </a:r>
            <a:r>
              <a:rPr sz="1300" spc="15" dirty="0">
                <a:solidFill>
                  <a:srgbClr val="4C4D4F"/>
                </a:solidFill>
                <a:latin typeface="Arial"/>
                <a:cs typeface="Arial"/>
              </a:rPr>
              <a:t>f</a:t>
            </a:r>
            <a:r>
              <a:rPr sz="1300" spc="-35" dirty="0">
                <a:solidFill>
                  <a:srgbClr val="4C4D4F"/>
                </a:solidFill>
                <a:latin typeface="Arial"/>
                <a:cs typeface="Arial"/>
              </a:rPr>
              <a:t>f</a:t>
            </a:r>
            <a:r>
              <a:rPr sz="1300" spc="-30" dirty="0">
                <a:solidFill>
                  <a:srgbClr val="4C4D4F"/>
                </a:solidFill>
                <a:latin typeface="Arial"/>
                <a:cs typeface="Arial"/>
              </a:rPr>
              <a:t>e</a:t>
            </a:r>
            <a:r>
              <a:rPr sz="1300" spc="-20" dirty="0">
                <a:solidFill>
                  <a:srgbClr val="4C4D4F"/>
                </a:solidFill>
                <a:latin typeface="Arial"/>
                <a:cs typeface="Arial"/>
              </a:rPr>
              <a:t>c</a:t>
            </a:r>
            <a:r>
              <a:rPr sz="1300" spc="-25" dirty="0">
                <a:solidFill>
                  <a:srgbClr val="4C4D4F"/>
                </a:solidFill>
                <a:latin typeface="Arial"/>
                <a:cs typeface="Arial"/>
              </a:rPr>
              <a:t>ti</a:t>
            </a:r>
            <a:r>
              <a:rPr sz="1300" spc="-50" dirty="0">
                <a:solidFill>
                  <a:srgbClr val="4C4D4F"/>
                </a:solidFill>
                <a:latin typeface="Arial"/>
                <a:cs typeface="Arial"/>
              </a:rPr>
              <a:t>v</a:t>
            </a:r>
            <a:r>
              <a:rPr sz="1300" spc="-15" dirty="0">
                <a:solidFill>
                  <a:srgbClr val="4C4D4F"/>
                </a:solidFill>
                <a:latin typeface="Arial"/>
                <a:cs typeface="Arial"/>
              </a:rPr>
              <a:t>e</a:t>
            </a:r>
            <a:r>
              <a:rPr sz="1300" spc="-25" dirty="0">
                <a:solidFill>
                  <a:srgbClr val="4C4D4F"/>
                </a:solidFill>
                <a:latin typeface="Arial"/>
                <a:cs typeface="Arial"/>
              </a:rPr>
              <a:t> </a:t>
            </a:r>
            <a:r>
              <a:rPr sz="1300" spc="-30" dirty="0">
                <a:solidFill>
                  <a:srgbClr val="4C4D4F"/>
                </a:solidFill>
                <a:latin typeface="Arial"/>
                <a:cs typeface="Arial"/>
              </a:rPr>
              <a:t>s</a:t>
            </a:r>
            <a:r>
              <a:rPr sz="1300" spc="-20" dirty="0">
                <a:solidFill>
                  <a:srgbClr val="4C4D4F"/>
                </a:solidFill>
                <a:latin typeface="Arial"/>
                <a:cs typeface="Arial"/>
              </a:rPr>
              <a:t>c</a:t>
            </a:r>
            <a:r>
              <a:rPr sz="1300" spc="-30" dirty="0">
                <a:solidFill>
                  <a:srgbClr val="4C4D4F"/>
                </a:solidFill>
                <a:latin typeface="Arial"/>
                <a:cs typeface="Arial"/>
              </a:rPr>
              <a:t>ree</a:t>
            </a:r>
            <a:r>
              <a:rPr sz="1300" spc="-35" dirty="0">
                <a:solidFill>
                  <a:srgbClr val="4C4D4F"/>
                </a:solidFill>
                <a:latin typeface="Arial"/>
                <a:cs typeface="Arial"/>
              </a:rPr>
              <a:t>ni</a:t>
            </a:r>
            <a:r>
              <a:rPr sz="1300" spc="-30" dirty="0">
                <a:solidFill>
                  <a:srgbClr val="4C4D4F"/>
                </a:solidFill>
                <a:latin typeface="Arial"/>
                <a:cs typeface="Arial"/>
              </a:rPr>
              <a:t>n</a:t>
            </a:r>
            <a:r>
              <a:rPr sz="1300" spc="-15" dirty="0">
                <a:solidFill>
                  <a:srgbClr val="4C4D4F"/>
                </a:solidFill>
                <a:latin typeface="Arial"/>
                <a:cs typeface="Arial"/>
              </a:rPr>
              <a:t>g</a:t>
            </a:r>
            <a:r>
              <a:rPr sz="1300" spc="-25" dirty="0">
                <a:solidFill>
                  <a:srgbClr val="4C4D4F"/>
                </a:solidFill>
                <a:latin typeface="Arial"/>
                <a:cs typeface="Arial"/>
              </a:rPr>
              <a:t> </a:t>
            </a:r>
            <a:r>
              <a:rPr sz="1300" spc="-30" dirty="0">
                <a:solidFill>
                  <a:srgbClr val="4C4D4F"/>
                </a:solidFill>
                <a:latin typeface="Arial"/>
                <a:cs typeface="Arial"/>
              </a:rPr>
              <a:t>pr</a:t>
            </a:r>
            <a:r>
              <a:rPr sz="1300" spc="-40" dirty="0">
                <a:solidFill>
                  <a:srgbClr val="4C4D4F"/>
                </a:solidFill>
                <a:latin typeface="Arial"/>
                <a:cs typeface="Arial"/>
              </a:rPr>
              <a:t>ot</a:t>
            </a:r>
            <a:r>
              <a:rPr sz="1300" spc="-25" dirty="0">
                <a:solidFill>
                  <a:srgbClr val="4C4D4F"/>
                </a:solidFill>
                <a:latin typeface="Arial"/>
                <a:cs typeface="Arial"/>
              </a:rPr>
              <a:t>o</a:t>
            </a:r>
            <a:r>
              <a:rPr sz="1300" spc="-10" dirty="0">
                <a:solidFill>
                  <a:srgbClr val="4C4D4F"/>
                </a:solidFill>
                <a:latin typeface="Arial"/>
                <a:cs typeface="Arial"/>
              </a:rPr>
              <a:t>c</a:t>
            </a:r>
            <a:r>
              <a:rPr sz="1300" spc="-25" dirty="0">
                <a:solidFill>
                  <a:srgbClr val="4C4D4F"/>
                </a:solidFill>
                <a:latin typeface="Arial"/>
                <a:cs typeface="Arial"/>
              </a:rPr>
              <a:t>ol</a:t>
            </a:r>
            <a:r>
              <a:rPr sz="1300" spc="-15" dirty="0">
                <a:solidFill>
                  <a:srgbClr val="4C4D4F"/>
                </a:solidFill>
                <a:latin typeface="Arial"/>
                <a:cs typeface="Arial"/>
              </a:rPr>
              <a:t>s</a:t>
            </a:r>
            <a:r>
              <a:rPr sz="1300" spc="-20"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5" dirty="0">
                <a:solidFill>
                  <a:srgbClr val="4C4D4F"/>
                </a:solidFill>
                <a:latin typeface="Arial"/>
                <a:cs typeface="Arial"/>
              </a:rPr>
              <a:t> s</a:t>
            </a:r>
            <a:r>
              <a:rPr sz="1300" spc="-55" dirty="0">
                <a:solidFill>
                  <a:srgbClr val="4C4D4F"/>
                </a:solidFill>
                <a:latin typeface="Arial"/>
                <a:cs typeface="Arial"/>
              </a:rPr>
              <a:t>a</a:t>
            </a:r>
            <a:r>
              <a:rPr sz="1300" spc="-50" dirty="0">
                <a:solidFill>
                  <a:srgbClr val="4C4D4F"/>
                </a:solidFill>
                <a:latin typeface="Arial"/>
                <a:cs typeface="Arial"/>
              </a:rPr>
              <a:t>v</a:t>
            </a:r>
            <a:r>
              <a:rPr sz="1300" spc="-15" dirty="0">
                <a:solidFill>
                  <a:srgbClr val="4C4D4F"/>
                </a:solidFill>
                <a:latin typeface="Arial"/>
                <a:cs typeface="Arial"/>
              </a:rPr>
              <a:t>e</a:t>
            </a:r>
            <a:r>
              <a:rPr sz="1300" spc="-10" dirty="0">
                <a:solidFill>
                  <a:srgbClr val="4C4D4F"/>
                </a:solidFill>
                <a:latin typeface="Arial"/>
                <a:cs typeface="Arial"/>
              </a:rPr>
              <a:t> </a:t>
            </a:r>
            <a:r>
              <a:rPr sz="1300" spc="-30" dirty="0">
                <a:solidFill>
                  <a:srgbClr val="4C4D4F"/>
                </a:solidFill>
                <a:latin typeface="Arial"/>
                <a:cs typeface="Arial"/>
              </a:rPr>
              <a:t>mo</a:t>
            </a:r>
            <a:r>
              <a:rPr sz="1300" spc="-25" dirty="0">
                <a:solidFill>
                  <a:srgbClr val="4C4D4F"/>
                </a:solidFill>
                <a:latin typeface="Arial"/>
                <a:cs typeface="Arial"/>
              </a:rPr>
              <a:t>r</a:t>
            </a:r>
            <a:r>
              <a:rPr sz="1300" spc="-15" dirty="0">
                <a:solidFill>
                  <a:srgbClr val="4C4D4F"/>
                </a:solidFill>
                <a:latin typeface="Arial"/>
                <a:cs typeface="Arial"/>
              </a:rPr>
              <a:t>e</a:t>
            </a:r>
            <a:r>
              <a:rPr sz="1300" spc="-20" dirty="0">
                <a:solidFill>
                  <a:srgbClr val="4C4D4F"/>
                </a:solidFill>
                <a:latin typeface="Arial"/>
                <a:cs typeface="Arial"/>
              </a:rPr>
              <a:t> </a:t>
            </a:r>
            <a:r>
              <a:rPr sz="1300" spc="-30" dirty="0">
                <a:solidFill>
                  <a:srgbClr val="4C4D4F"/>
                </a:solidFill>
                <a:latin typeface="Arial"/>
                <a:cs typeface="Arial"/>
              </a:rPr>
              <a:t>l</a:t>
            </a:r>
            <a:r>
              <a:rPr sz="1300" spc="-25" dirty="0">
                <a:solidFill>
                  <a:srgbClr val="4C4D4F"/>
                </a:solidFill>
                <a:latin typeface="Arial"/>
                <a:cs typeface="Arial"/>
              </a:rPr>
              <a:t>i</a:t>
            </a:r>
            <a:r>
              <a:rPr sz="1300" spc="-50" dirty="0">
                <a:solidFill>
                  <a:srgbClr val="4C4D4F"/>
                </a:solidFill>
                <a:latin typeface="Arial"/>
                <a:cs typeface="Arial"/>
              </a:rPr>
              <a:t>v</a:t>
            </a:r>
            <a:r>
              <a:rPr sz="1300" spc="-25" dirty="0">
                <a:solidFill>
                  <a:srgbClr val="4C4D4F"/>
                </a:solidFill>
                <a:latin typeface="Arial"/>
                <a:cs typeface="Arial"/>
              </a:rPr>
              <a:t>e</a:t>
            </a:r>
            <a:r>
              <a:rPr sz="1300" spc="-35" dirty="0">
                <a:solidFill>
                  <a:srgbClr val="4C4D4F"/>
                </a:solidFill>
                <a:latin typeface="Arial"/>
                <a:cs typeface="Arial"/>
              </a:rPr>
              <a:t>s</a:t>
            </a:r>
            <a:r>
              <a:rPr sz="1300" spc="-10"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su</a:t>
            </a:r>
            <a:r>
              <a:rPr sz="1300" spc="-20" dirty="0">
                <a:solidFill>
                  <a:srgbClr val="4C4D4F"/>
                </a:solidFill>
                <a:latin typeface="Arial"/>
                <a:cs typeface="Arial"/>
              </a:rPr>
              <a:t>c</a:t>
            </a:r>
            <a:r>
              <a:rPr sz="1300" spc="-15" dirty="0">
                <a:solidFill>
                  <a:srgbClr val="4C4D4F"/>
                </a:solidFill>
                <a:latin typeface="Arial"/>
                <a:cs typeface="Arial"/>
              </a:rPr>
              <a:t>h</a:t>
            </a:r>
            <a:r>
              <a:rPr sz="1300" spc="-20" dirty="0">
                <a:solidFill>
                  <a:srgbClr val="4C4D4F"/>
                </a:solidFill>
                <a:latin typeface="Arial"/>
                <a:cs typeface="Arial"/>
              </a:rPr>
              <a:t> </a:t>
            </a:r>
            <a:r>
              <a:rPr sz="1300" spc="-35" dirty="0">
                <a:solidFill>
                  <a:srgbClr val="4C4D4F"/>
                </a:solidFill>
                <a:latin typeface="Arial"/>
                <a:cs typeface="Arial"/>
              </a:rPr>
              <a:t>a</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usi</a:t>
            </a:r>
            <a:r>
              <a:rPr sz="1300" spc="-30" dirty="0">
                <a:solidFill>
                  <a:srgbClr val="4C4D4F"/>
                </a:solidFill>
                <a:latin typeface="Arial"/>
                <a:cs typeface="Arial"/>
              </a:rPr>
              <a:t>n</a:t>
            </a:r>
            <a:r>
              <a:rPr sz="1300" spc="-15" dirty="0">
                <a:solidFill>
                  <a:srgbClr val="4C4D4F"/>
                </a:solidFill>
                <a:latin typeface="Arial"/>
                <a:cs typeface="Arial"/>
              </a:rPr>
              <a:t>g</a:t>
            </a:r>
            <a:r>
              <a:rPr sz="1300" spc="-20" dirty="0">
                <a:solidFill>
                  <a:srgbClr val="4C4D4F"/>
                </a:solidFill>
                <a:latin typeface="Arial"/>
                <a:cs typeface="Arial"/>
              </a:rPr>
              <a:t> </a:t>
            </a:r>
            <a:r>
              <a:rPr sz="1300" spc="-35" dirty="0">
                <a:solidFill>
                  <a:srgbClr val="4C4D4F"/>
                </a:solidFill>
                <a:latin typeface="Arial"/>
                <a:cs typeface="Arial"/>
              </a:rPr>
              <a:t>un</a:t>
            </a:r>
            <a:r>
              <a:rPr sz="1300" spc="-25" dirty="0">
                <a:solidFill>
                  <a:srgbClr val="4C4D4F"/>
                </a:solidFill>
                <a:latin typeface="Arial"/>
                <a:cs typeface="Arial"/>
              </a:rPr>
              <a:t>i</a:t>
            </a:r>
            <a:r>
              <a:rPr sz="1300" spc="-50" dirty="0">
                <a:solidFill>
                  <a:srgbClr val="4C4D4F"/>
                </a:solidFill>
                <a:latin typeface="Arial"/>
                <a:cs typeface="Arial"/>
              </a:rPr>
              <a:t>v</a:t>
            </a:r>
            <a:r>
              <a:rPr sz="1300" spc="-30" dirty="0">
                <a:solidFill>
                  <a:srgbClr val="4C4D4F"/>
                </a:solidFill>
                <a:latin typeface="Arial"/>
                <a:cs typeface="Arial"/>
              </a:rPr>
              <a:t>e</a:t>
            </a:r>
            <a:r>
              <a:rPr sz="1300" spc="-15" dirty="0">
                <a:solidFill>
                  <a:srgbClr val="4C4D4F"/>
                </a:solidFill>
                <a:latin typeface="Arial"/>
                <a:cs typeface="Arial"/>
              </a:rPr>
              <a:t>r</a:t>
            </a:r>
            <a:r>
              <a:rPr sz="1300" spc="-25" dirty="0">
                <a:solidFill>
                  <a:srgbClr val="4C4D4F"/>
                </a:solidFill>
                <a:latin typeface="Arial"/>
                <a:cs typeface="Arial"/>
              </a:rPr>
              <a:t>s</a:t>
            </a:r>
            <a:r>
              <a:rPr sz="1300" spc="-35" dirty="0">
                <a:solidFill>
                  <a:srgbClr val="4C4D4F"/>
                </a:solidFill>
                <a:latin typeface="Arial"/>
                <a:cs typeface="Arial"/>
              </a:rPr>
              <a:t>a</a:t>
            </a:r>
            <a:r>
              <a:rPr sz="1300" spc="-10" dirty="0">
                <a:solidFill>
                  <a:srgbClr val="4C4D4F"/>
                </a:solidFill>
                <a:latin typeface="Arial"/>
                <a:cs typeface="Arial"/>
              </a:rPr>
              <a:t>l</a:t>
            </a:r>
            <a:r>
              <a:rPr sz="1300" spc="-20" dirty="0">
                <a:solidFill>
                  <a:srgbClr val="4C4D4F"/>
                </a:solidFill>
                <a:latin typeface="Arial"/>
                <a:cs typeface="Arial"/>
              </a:rPr>
              <a:t> </a:t>
            </a:r>
            <a:r>
              <a:rPr sz="1300" spc="-30" dirty="0">
                <a:solidFill>
                  <a:srgbClr val="4C4D4F"/>
                </a:solidFill>
                <a:latin typeface="Arial"/>
                <a:cs typeface="Arial"/>
              </a:rPr>
              <a:t>re</a:t>
            </a:r>
            <a:r>
              <a:rPr sz="1300" spc="-10" dirty="0">
                <a:solidFill>
                  <a:srgbClr val="4C4D4F"/>
                </a:solidFill>
                <a:latin typeface="Arial"/>
                <a:cs typeface="Arial"/>
              </a:rPr>
              <a:t>f</a:t>
            </a:r>
            <a:r>
              <a:rPr sz="1300" spc="-15" dirty="0">
                <a:solidFill>
                  <a:srgbClr val="4C4D4F"/>
                </a:solidFill>
                <a:latin typeface="Arial"/>
                <a:cs typeface="Arial"/>
              </a:rPr>
              <a:t>l</a:t>
            </a:r>
            <a:r>
              <a:rPr sz="1300" spc="-60" dirty="0">
                <a:solidFill>
                  <a:srgbClr val="4C4D4F"/>
                </a:solidFill>
                <a:latin typeface="Arial"/>
                <a:cs typeface="Arial"/>
              </a:rPr>
              <a:t>e</a:t>
            </a:r>
            <a:r>
              <a:rPr sz="1300" spc="-15" dirty="0">
                <a:solidFill>
                  <a:srgbClr val="4C4D4F"/>
                </a:solidFill>
                <a:latin typeface="Arial"/>
                <a:cs typeface="Arial"/>
              </a:rPr>
              <a:t>x</a:t>
            </a:r>
            <a:r>
              <a:rPr sz="1300" spc="-20" dirty="0">
                <a:solidFill>
                  <a:srgbClr val="4C4D4F"/>
                </a:solidFill>
                <a:latin typeface="Arial"/>
                <a:cs typeface="Arial"/>
              </a:rPr>
              <a:t> </a:t>
            </a:r>
            <a:r>
              <a:rPr sz="1300" spc="-30" dirty="0">
                <a:solidFill>
                  <a:srgbClr val="4C4D4F"/>
                </a:solidFill>
                <a:latin typeface="Arial"/>
                <a:cs typeface="Arial"/>
              </a:rPr>
              <a:t>gen</a:t>
            </a:r>
            <a:r>
              <a:rPr sz="1300" spc="-45" dirty="0">
                <a:solidFill>
                  <a:srgbClr val="4C4D4F"/>
                </a:solidFill>
                <a:latin typeface="Arial"/>
                <a:cs typeface="Arial"/>
              </a:rPr>
              <a:t>e</a:t>
            </a:r>
            <a:r>
              <a:rPr sz="1300" spc="-20" dirty="0">
                <a:solidFill>
                  <a:srgbClr val="4C4D4F"/>
                </a:solidFill>
                <a:latin typeface="Arial"/>
                <a:cs typeface="Arial"/>
              </a:rPr>
              <a:t>t</a:t>
            </a:r>
            <a:r>
              <a:rPr sz="1300" spc="-25" dirty="0">
                <a:solidFill>
                  <a:srgbClr val="4C4D4F"/>
                </a:solidFill>
                <a:latin typeface="Arial"/>
                <a:cs typeface="Arial"/>
              </a:rPr>
              <a:t>i</a:t>
            </a:r>
            <a:r>
              <a:rPr sz="1300" spc="-15" dirty="0">
                <a:solidFill>
                  <a:srgbClr val="4C4D4F"/>
                </a:solidFill>
                <a:latin typeface="Arial"/>
                <a:cs typeface="Arial"/>
              </a:rPr>
              <a:t>c</a:t>
            </a:r>
            <a:r>
              <a:rPr sz="1300" spc="-10" dirty="0">
                <a:solidFill>
                  <a:srgbClr val="4C4D4F"/>
                </a:solidFill>
                <a:latin typeface="Arial"/>
                <a:cs typeface="Arial"/>
              </a:rPr>
              <a:t> </a:t>
            </a:r>
            <a:r>
              <a:rPr sz="1300" spc="-40" dirty="0">
                <a:solidFill>
                  <a:srgbClr val="4C4D4F"/>
                </a:solidFill>
                <a:latin typeface="Arial"/>
                <a:cs typeface="Arial"/>
              </a:rPr>
              <a:t>t</a:t>
            </a:r>
            <a:r>
              <a:rPr sz="1300" spc="-25" dirty="0">
                <a:solidFill>
                  <a:srgbClr val="4C4D4F"/>
                </a:solidFill>
                <a:latin typeface="Arial"/>
                <a:cs typeface="Arial"/>
              </a:rPr>
              <a:t>e</a:t>
            </a:r>
            <a:r>
              <a:rPr sz="1300" spc="-35" dirty="0">
                <a:solidFill>
                  <a:srgbClr val="4C4D4F"/>
                </a:solidFill>
                <a:latin typeface="Arial"/>
                <a:cs typeface="Arial"/>
              </a:rPr>
              <a:t>s</a:t>
            </a:r>
            <a:r>
              <a:rPr sz="1300" spc="-25" dirty="0">
                <a:solidFill>
                  <a:srgbClr val="4C4D4F"/>
                </a:solidFill>
                <a:latin typeface="Arial"/>
                <a:cs typeface="Arial"/>
              </a:rPr>
              <a:t>t</a:t>
            </a:r>
            <a:r>
              <a:rPr sz="1300" spc="-30" dirty="0">
                <a:solidFill>
                  <a:srgbClr val="4C4D4F"/>
                </a:solidFill>
                <a:latin typeface="Arial"/>
                <a:cs typeface="Arial"/>
              </a:rPr>
              <a:t>in</a:t>
            </a:r>
            <a:r>
              <a:rPr sz="1300" spc="-15" dirty="0">
                <a:solidFill>
                  <a:srgbClr val="4C4D4F"/>
                </a:solidFill>
                <a:latin typeface="Arial"/>
                <a:cs typeface="Arial"/>
              </a:rPr>
              <a:t>g</a:t>
            </a:r>
            <a:r>
              <a:rPr sz="1300" spc="-25" dirty="0">
                <a:solidFill>
                  <a:srgbClr val="4C4D4F"/>
                </a:solidFill>
                <a:latin typeface="Arial"/>
                <a:cs typeface="Arial"/>
              </a:rPr>
              <a:t> </a:t>
            </a:r>
            <a:r>
              <a:rPr sz="1300" spc="-35" dirty="0">
                <a:solidFill>
                  <a:srgbClr val="4C4D4F"/>
                </a:solidFill>
                <a:latin typeface="Arial"/>
                <a:cs typeface="Arial"/>
              </a:rPr>
              <a:t>f</a:t>
            </a:r>
            <a:r>
              <a:rPr sz="1300" spc="-25" dirty="0">
                <a:solidFill>
                  <a:srgbClr val="4C4D4F"/>
                </a:solidFill>
                <a:latin typeface="Arial"/>
                <a:cs typeface="Arial"/>
              </a:rPr>
              <a:t>o</a:t>
            </a:r>
            <a:r>
              <a:rPr sz="1300" spc="-10" dirty="0">
                <a:solidFill>
                  <a:srgbClr val="4C4D4F"/>
                </a:solidFill>
                <a:latin typeface="Arial"/>
                <a:cs typeface="Arial"/>
              </a:rPr>
              <a:t>r</a:t>
            </a:r>
            <a:r>
              <a:rPr sz="1300" spc="-20" dirty="0">
                <a:solidFill>
                  <a:srgbClr val="4C4D4F"/>
                </a:solidFill>
                <a:latin typeface="Arial"/>
                <a:cs typeface="Arial"/>
              </a:rPr>
              <a:t> </a:t>
            </a:r>
            <a:r>
              <a:rPr sz="1300" spc="-105" dirty="0">
                <a:solidFill>
                  <a:srgbClr val="4C4D4F"/>
                </a:solidFill>
                <a:latin typeface="Arial"/>
                <a:cs typeface="Arial"/>
              </a:rPr>
              <a:t>L</a:t>
            </a:r>
            <a:r>
              <a:rPr sz="1300" spc="-25" dirty="0">
                <a:solidFill>
                  <a:srgbClr val="4C4D4F"/>
                </a:solidFill>
                <a:latin typeface="Arial"/>
                <a:cs typeface="Arial"/>
              </a:rPr>
              <a:t>y</a:t>
            </a:r>
            <a:r>
              <a:rPr sz="1300" spc="-35" dirty="0">
                <a:solidFill>
                  <a:srgbClr val="4C4D4F"/>
                </a:solidFill>
                <a:latin typeface="Arial"/>
                <a:cs typeface="Arial"/>
              </a:rPr>
              <a:t>n</a:t>
            </a:r>
            <a:r>
              <a:rPr sz="1300" spc="-20" dirty="0">
                <a:solidFill>
                  <a:srgbClr val="4C4D4F"/>
                </a:solidFill>
                <a:latin typeface="Arial"/>
                <a:cs typeface="Arial"/>
              </a:rPr>
              <a:t>c</a:t>
            </a:r>
            <a:r>
              <a:rPr sz="1300" spc="-15" dirty="0">
                <a:solidFill>
                  <a:srgbClr val="4C4D4F"/>
                </a:solidFill>
                <a:latin typeface="Arial"/>
                <a:cs typeface="Arial"/>
              </a:rPr>
              <a:t>h</a:t>
            </a:r>
            <a:r>
              <a:rPr sz="1300" spc="-25" dirty="0">
                <a:solidFill>
                  <a:srgbClr val="4C4D4F"/>
                </a:solidFill>
                <a:latin typeface="Arial"/>
                <a:cs typeface="Arial"/>
              </a:rPr>
              <a:t> </a:t>
            </a:r>
            <a:r>
              <a:rPr sz="1300" spc="-45" dirty="0">
                <a:solidFill>
                  <a:srgbClr val="4C4D4F"/>
                </a:solidFill>
                <a:latin typeface="Arial"/>
                <a:cs typeface="Arial"/>
              </a:rPr>
              <a:t>S</a:t>
            </a:r>
            <a:r>
              <a:rPr sz="1300" spc="-25" dirty="0">
                <a:solidFill>
                  <a:srgbClr val="4C4D4F"/>
                </a:solidFill>
                <a:latin typeface="Arial"/>
                <a:cs typeface="Arial"/>
              </a:rPr>
              <a:t>y</a:t>
            </a:r>
            <a:r>
              <a:rPr sz="1300" spc="-30" dirty="0">
                <a:solidFill>
                  <a:srgbClr val="4C4D4F"/>
                </a:solidFill>
                <a:latin typeface="Arial"/>
                <a:cs typeface="Arial"/>
              </a:rPr>
              <a:t>n</a:t>
            </a:r>
            <a:r>
              <a:rPr sz="1300" spc="-35" dirty="0">
                <a:solidFill>
                  <a:srgbClr val="4C4D4F"/>
                </a:solidFill>
                <a:latin typeface="Arial"/>
                <a:cs typeface="Arial"/>
              </a:rPr>
              <a:t>d</a:t>
            </a:r>
            <a:r>
              <a:rPr sz="1300" spc="-30" dirty="0">
                <a:solidFill>
                  <a:srgbClr val="4C4D4F"/>
                </a:solidFill>
                <a:latin typeface="Arial"/>
                <a:cs typeface="Arial"/>
              </a:rPr>
              <a:t>rom</a:t>
            </a:r>
            <a:r>
              <a:rPr sz="1300" spc="-15" dirty="0">
                <a:solidFill>
                  <a:srgbClr val="4C4D4F"/>
                </a:solidFill>
                <a:latin typeface="Arial"/>
                <a:cs typeface="Arial"/>
              </a:rPr>
              <a:t>e</a:t>
            </a:r>
            <a:r>
              <a:rPr sz="1300" spc="-25"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35" dirty="0">
                <a:solidFill>
                  <a:srgbClr val="4C4D4F"/>
                </a:solidFill>
                <a:latin typeface="Arial"/>
                <a:cs typeface="Arial"/>
              </a:rPr>
              <a:t>al</a:t>
            </a:r>
            <a:r>
              <a:rPr sz="1300" spc="-10" dirty="0">
                <a:solidFill>
                  <a:srgbClr val="4C4D4F"/>
                </a:solidFill>
                <a:latin typeface="Arial"/>
                <a:cs typeface="Arial"/>
              </a:rPr>
              <a:t>l</a:t>
            </a:r>
            <a:r>
              <a:rPr sz="1300" spc="-25" dirty="0">
                <a:solidFill>
                  <a:srgbClr val="4C4D4F"/>
                </a:solidFill>
                <a:latin typeface="Arial"/>
                <a:cs typeface="Arial"/>
              </a:rPr>
              <a:t> </a:t>
            </a:r>
            <a:r>
              <a:rPr sz="1300" spc="-30" dirty="0">
                <a:solidFill>
                  <a:srgbClr val="4C4D4F"/>
                </a:solidFill>
                <a:latin typeface="Arial"/>
                <a:cs typeface="Arial"/>
              </a:rPr>
              <a:t>n</a:t>
            </a:r>
            <a:r>
              <a:rPr sz="1300" spc="-40" dirty="0">
                <a:solidFill>
                  <a:srgbClr val="4C4D4F"/>
                </a:solidFill>
                <a:latin typeface="Arial"/>
                <a:cs typeface="Arial"/>
              </a:rPr>
              <a:t>e</a:t>
            </a:r>
            <a:r>
              <a:rPr sz="1300" spc="-30" dirty="0">
                <a:solidFill>
                  <a:srgbClr val="4C4D4F"/>
                </a:solidFill>
                <a:latin typeface="Arial"/>
                <a:cs typeface="Arial"/>
              </a:rPr>
              <a:t>wl</a:t>
            </a:r>
            <a:r>
              <a:rPr sz="1300" spc="-15" dirty="0">
                <a:solidFill>
                  <a:srgbClr val="4C4D4F"/>
                </a:solidFill>
                <a:latin typeface="Arial"/>
                <a:cs typeface="Arial"/>
              </a:rPr>
              <a:t>y</a:t>
            </a:r>
            <a:r>
              <a:rPr sz="1300" spc="-20" dirty="0">
                <a:solidFill>
                  <a:srgbClr val="4C4D4F"/>
                </a:solidFill>
                <a:latin typeface="Arial"/>
                <a:cs typeface="Arial"/>
              </a:rPr>
              <a:t> </a:t>
            </a:r>
            <a:r>
              <a:rPr sz="1300" spc="-40" dirty="0">
                <a:solidFill>
                  <a:srgbClr val="4C4D4F"/>
                </a:solidFill>
                <a:latin typeface="Arial"/>
                <a:cs typeface="Arial"/>
              </a:rPr>
              <a:t>d</a:t>
            </a:r>
            <a:r>
              <a:rPr sz="1300" spc="-25" dirty="0">
                <a:solidFill>
                  <a:srgbClr val="4C4D4F"/>
                </a:solidFill>
                <a:latin typeface="Arial"/>
                <a:cs typeface="Arial"/>
              </a:rPr>
              <a:t>i</a:t>
            </a:r>
            <a:r>
              <a:rPr sz="1300" spc="-35" dirty="0">
                <a:solidFill>
                  <a:srgbClr val="4C4D4F"/>
                </a:solidFill>
                <a:latin typeface="Arial"/>
                <a:cs typeface="Arial"/>
              </a:rPr>
              <a:t>ag</a:t>
            </a:r>
            <a:r>
              <a:rPr sz="1300" spc="-30" dirty="0">
                <a:solidFill>
                  <a:srgbClr val="4C4D4F"/>
                </a:solidFill>
                <a:latin typeface="Arial"/>
                <a:cs typeface="Arial"/>
              </a:rPr>
              <a:t>nose</a:t>
            </a:r>
            <a:r>
              <a:rPr sz="1300" spc="-15" dirty="0">
                <a:solidFill>
                  <a:srgbClr val="4C4D4F"/>
                </a:solidFill>
                <a:latin typeface="Arial"/>
                <a:cs typeface="Arial"/>
              </a:rPr>
              <a:t>d</a:t>
            </a:r>
            <a:r>
              <a:rPr sz="1300" spc="-10" dirty="0">
                <a:solidFill>
                  <a:srgbClr val="4C4D4F"/>
                </a:solidFill>
                <a:latin typeface="Arial"/>
                <a:cs typeface="Arial"/>
              </a:rPr>
              <a:t> c</a:t>
            </a:r>
            <a:r>
              <a:rPr sz="1300" spc="-30" dirty="0">
                <a:solidFill>
                  <a:srgbClr val="4C4D4F"/>
                </a:solidFill>
                <a:latin typeface="Arial"/>
                <a:cs typeface="Arial"/>
              </a:rPr>
              <a:t>olore</a:t>
            </a:r>
            <a:r>
              <a:rPr sz="1300" spc="-20" dirty="0">
                <a:solidFill>
                  <a:srgbClr val="4C4D4F"/>
                </a:solidFill>
                <a:latin typeface="Arial"/>
                <a:cs typeface="Arial"/>
              </a:rPr>
              <a:t>ct</a:t>
            </a:r>
            <a:r>
              <a:rPr sz="1300" spc="-35" dirty="0">
                <a:solidFill>
                  <a:srgbClr val="4C4D4F"/>
                </a:solidFill>
                <a:latin typeface="Arial"/>
                <a:cs typeface="Arial"/>
              </a:rPr>
              <a:t>a</a:t>
            </a:r>
            <a:r>
              <a:rPr sz="1300" spc="-10" dirty="0">
                <a:solidFill>
                  <a:srgbClr val="4C4D4F"/>
                </a:solidFill>
                <a:latin typeface="Arial"/>
                <a:cs typeface="Arial"/>
              </a:rPr>
              <a:t>l</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25" dirty="0">
                <a:solidFill>
                  <a:srgbClr val="4C4D4F"/>
                </a:solidFill>
                <a:latin typeface="Arial"/>
                <a:cs typeface="Arial"/>
              </a:rPr>
              <a:t>t</a:t>
            </a:r>
            <a:r>
              <a:rPr sz="1300" spc="-40" dirty="0">
                <a:solidFill>
                  <a:srgbClr val="4C4D4F"/>
                </a:solidFill>
                <a:latin typeface="Arial"/>
                <a:cs typeface="Arial"/>
              </a:rPr>
              <a:t>s</a:t>
            </a:r>
            <a:r>
              <a:rPr sz="1300" spc="-15" dirty="0">
                <a:solidFill>
                  <a:srgbClr val="4C4D4F"/>
                </a:solidFill>
                <a:latin typeface="Arial"/>
                <a:cs typeface="Arial"/>
              </a:rPr>
              <a:t>.</a:t>
            </a:r>
            <a:endParaRPr sz="1300" dirty="0">
              <a:latin typeface="Arial"/>
              <a:cs typeface="Arial"/>
            </a:endParaRPr>
          </a:p>
        </p:txBody>
      </p:sp>
      <p:sp>
        <p:nvSpPr>
          <p:cNvPr id="14" name="object 9"/>
          <p:cNvSpPr txBox="1"/>
          <p:nvPr userDrawn="1"/>
        </p:nvSpPr>
        <p:spPr>
          <a:xfrm>
            <a:off x="5245100" y="4203067"/>
            <a:ext cx="2688590" cy="190500"/>
          </a:xfrm>
          <a:prstGeom prst="rect">
            <a:avLst/>
          </a:prstGeom>
        </p:spPr>
        <p:txBody>
          <a:bodyPr vert="horz" wrap="square" lIns="0" tIns="0" rIns="0" bIns="0" rtlCol="0">
            <a:spAutoFit/>
          </a:bodyPr>
          <a:lstStyle/>
          <a:p>
            <a:pPr marL="12700">
              <a:lnSpc>
                <a:spcPct val="100000"/>
              </a:lnSpc>
            </a:pPr>
            <a:r>
              <a:rPr sz="1300" spc="-4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a:t>
            </a:r>
            <a:r>
              <a:rPr sz="1300" spc="-20" dirty="0">
                <a:solidFill>
                  <a:srgbClr val="4C4D4F"/>
                </a:solidFill>
                <a:latin typeface="Arial"/>
                <a:cs typeface="Arial"/>
              </a:rPr>
              <a:t> </a:t>
            </a:r>
            <a:r>
              <a:rPr sz="1300" spc="-35" dirty="0">
                <a:solidFill>
                  <a:srgbClr val="4C4D4F"/>
                </a:solidFill>
                <a:latin typeface="Arial"/>
                <a:cs typeface="Arial"/>
              </a:rPr>
              <a:t>mul</a:t>
            </a:r>
            <a:r>
              <a:rPr sz="1300" spc="-20" dirty="0">
                <a:solidFill>
                  <a:srgbClr val="4C4D4F"/>
                </a:solidFill>
                <a:latin typeface="Arial"/>
                <a:cs typeface="Arial"/>
              </a:rPr>
              <a:t>t</a:t>
            </a:r>
            <a:r>
              <a:rPr sz="1300" spc="-25" dirty="0">
                <a:solidFill>
                  <a:srgbClr val="4C4D4F"/>
                </a:solidFill>
                <a:latin typeface="Arial"/>
                <a:cs typeface="Arial"/>
              </a:rPr>
              <a:t>i</a:t>
            </a:r>
            <a:r>
              <a:rPr sz="1300" spc="-35" dirty="0">
                <a:solidFill>
                  <a:srgbClr val="4C4D4F"/>
                </a:solidFill>
                <a:latin typeface="Arial"/>
                <a:cs typeface="Arial"/>
              </a:rPr>
              <a:t>s</a:t>
            </a:r>
            <a:r>
              <a:rPr sz="1300" spc="-30" dirty="0">
                <a:solidFill>
                  <a:srgbClr val="4C4D4F"/>
                </a:solidFill>
                <a:latin typeface="Arial"/>
                <a:cs typeface="Arial"/>
              </a:rPr>
              <a:t>pe</a:t>
            </a:r>
            <a:r>
              <a:rPr sz="1300" spc="-20" dirty="0">
                <a:solidFill>
                  <a:srgbClr val="4C4D4F"/>
                </a:solidFill>
                <a:latin typeface="Arial"/>
                <a:cs typeface="Arial"/>
              </a:rPr>
              <a:t>c</a:t>
            </a:r>
            <a:r>
              <a:rPr sz="1300" spc="-25" dirty="0">
                <a:solidFill>
                  <a:srgbClr val="4C4D4F"/>
                </a:solidFill>
                <a:latin typeface="Arial"/>
                <a:cs typeface="Arial"/>
              </a:rPr>
              <a:t>i</a:t>
            </a:r>
            <a:r>
              <a:rPr sz="1300" spc="-35" dirty="0">
                <a:solidFill>
                  <a:srgbClr val="4C4D4F"/>
                </a:solidFill>
                <a:latin typeface="Arial"/>
                <a:cs typeface="Arial"/>
              </a:rPr>
              <a:t>al</a:t>
            </a:r>
            <a:r>
              <a:rPr sz="1300" dirty="0">
                <a:solidFill>
                  <a:srgbClr val="4C4D4F"/>
                </a:solidFill>
                <a:latin typeface="Arial"/>
                <a:cs typeface="Arial"/>
              </a:rPr>
              <a:t>t</a:t>
            </a:r>
            <a:r>
              <a:rPr sz="1300" spc="-15" dirty="0">
                <a:solidFill>
                  <a:srgbClr val="4C4D4F"/>
                </a:solidFill>
                <a:latin typeface="Arial"/>
                <a:cs typeface="Arial"/>
              </a:rPr>
              <a:t>y</a:t>
            </a:r>
            <a:r>
              <a:rPr sz="1300" spc="-20" dirty="0">
                <a:solidFill>
                  <a:srgbClr val="4C4D4F"/>
                </a:solidFill>
                <a:latin typeface="Arial"/>
                <a:cs typeface="Arial"/>
              </a:rPr>
              <a:t> </a:t>
            </a:r>
            <a:r>
              <a:rPr sz="1300" spc="-30" dirty="0">
                <a:solidFill>
                  <a:srgbClr val="4C4D4F"/>
                </a:solidFill>
                <a:latin typeface="Arial"/>
                <a:cs typeface="Arial"/>
              </a:rPr>
              <a:t>p</a:t>
            </a:r>
            <a:r>
              <a:rPr sz="1300" spc="-55" dirty="0">
                <a:solidFill>
                  <a:srgbClr val="4C4D4F"/>
                </a:solidFill>
                <a:latin typeface="Arial"/>
                <a:cs typeface="Arial"/>
              </a:rPr>
              <a:t>h</a:t>
            </a:r>
            <a:r>
              <a:rPr sz="1300" spc="-35" dirty="0">
                <a:solidFill>
                  <a:srgbClr val="4C4D4F"/>
                </a:solidFill>
                <a:latin typeface="Arial"/>
                <a:cs typeface="Arial"/>
              </a:rPr>
              <a:t>ys</a:t>
            </a:r>
            <a:r>
              <a:rPr sz="1300" spc="-25" dirty="0">
                <a:solidFill>
                  <a:srgbClr val="4C4D4F"/>
                </a:solidFill>
                <a:latin typeface="Arial"/>
                <a:cs typeface="Arial"/>
              </a:rPr>
              <a:t>i</a:t>
            </a:r>
            <a:r>
              <a:rPr sz="1300" spc="-20" dirty="0">
                <a:solidFill>
                  <a:srgbClr val="4C4D4F"/>
                </a:solidFill>
                <a:latin typeface="Arial"/>
                <a:cs typeface="Arial"/>
              </a:rPr>
              <a:t>c</a:t>
            </a:r>
            <a:r>
              <a:rPr sz="1300" spc="-25" dirty="0">
                <a:solidFill>
                  <a:srgbClr val="4C4D4F"/>
                </a:solidFill>
                <a:latin typeface="Arial"/>
                <a:cs typeface="Arial"/>
              </a:rPr>
              <a:t>i</a:t>
            </a:r>
            <a:r>
              <a:rPr sz="1300" spc="-35" dirty="0">
                <a:solidFill>
                  <a:srgbClr val="4C4D4F"/>
                </a:solidFill>
                <a:latin typeface="Arial"/>
                <a:cs typeface="Arial"/>
              </a:rPr>
              <a:t>a</a:t>
            </a:r>
            <a:r>
              <a:rPr sz="1300" spc="-15" dirty="0">
                <a:solidFill>
                  <a:srgbClr val="4C4D4F"/>
                </a:solidFill>
                <a:latin typeface="Arial"/>
                <a:cs typeface="Arial"/>
              </a:rPr>
              <a:t>n</a:t>
            </a:r>
            <a:r>
              <a:rPr sz="1300" spc="-20" dirty="0">
                <a:solidFill>
                  <a:srgbClr val="4C4D4F"/>
                </a:solidFill>
                <a:latin typeface="Arial"/>
                <a:cs typeface="Arial"/>
              </a:rPr>
              <a:t> </a:t>
            </a:r>
            <a:r>
              <a:rPr sz="1300" spc="-40" dirty="0">
                <a:solidFill>
                  <a:srgbClr val="4C4D4F"/>
                </a:solidFill>
                <a:latin typeface="Arial"/>
                <a:cs typeface="Arial"/>
              </a:rPr>
              <a:t>t</a:t>
            </a:r>
            <a:r>
              <a:rPr sz="1300" spc="-30" dirty="0">
                <a:solidFill>
                  <a:srgbClr val="4C4D4F"/>
                </a:solidFill>
                <a:latin typeface="Arial"/>
                <a:cs typeface="Arial"/>
              </a:rPr>
              <a:t>e</a:t>
            </a:r>
            <a:r>
              <a:rPr sz="1300" spc="-35" dirty="0">
                <a:solidFill>
                  <a:srgbClr val="4C4D4F"/>
                </a:solidFill>
                <a:latin typeface="Arial"/>
                <a:cs typeface="Arial"/>
              </a:rPr>
              <a:t>a</a:t>
            </a:r>
            <a:r>
              <a:rPr sz="1300" spc="-25" dirty="0">
                <a:solidFill>
                  <a:srgbClr val="4C4D4F"/>
                </a:solidFill>
                <a:latin typeface="Arial"/>
                <a:cs typeface="Arial"/>
              </a:rPr>
              <a:t>m</a:t>
            </a:r>
            <a:r>
              <a:rPr sz="1300" spc="-20" dirty="0">
                <a:solidFill>
                  <a:srgbClr val="4C4D4F"/>
                </a:solidFill>
                <a:latin typeface="Arial"/>
                <a:cs typeface="Arial"/>
              </a:rPr>
              <a:t> </a:t>
            </a:r>
            <a:r>
              <a:rPr sz="1300" spc="-30" dirty="0">
                <a:solidFill>
                  <a:srgbClr val="4C4D4F"/>
                </a:solidFill>
                <a:latin typeface="Arial"/>
                <a:cs typeface="Arial"/>
              </a:rPr>
              <a:t>wil</a:t>
            </a:r>
            <a:r>
              <a:rPr sz="1300" spc="-55" dirty="0">
                <a:solidFill>
                  <a:srgbClr val="4C4D4F"/>
                </a:solidFill>
                <a:latin typeface="Arial"/>
                <a:cs typeface="Arial"/>
              </a:rPr>
              <a:t>l</a:t>
            </a:r>
            <a:r>
              <a:rPr sz="1300" spc="-15" dirty="0">
                <a:solidFill>
                  <a:srgbClr val="4C4D4F"/>
                </a:solidFill>
                <a:latin typeface="Arial"/>
                <a:cs typeface="Arial"/>
              </a:rPr>
              <a:t>:</a:t>
            </a:r>
            <a:endParaRPr sz="1300">
              <a:latin typeface="Arial"/>
              <a:cs typeface="Arial"/>
            </a:endParaRPr>
          </a:p>
        </p:txBody>
      </p:sp>
      <p:sp>
        <p:nvSpPr>
          <p:cNvPr id="15" name="object 10"/>
          <p:cNvSpPr txBox="1"/>
          <p:nvPr userDrawn="1"/>
        </p:nvSpPr>
        <p:spPr>
          <a:xfrm>
            <a:off x="5473700" y="4628517"/>
            <a:ext cx="3454400" cy="772160"/>
          </a:xfrm>
          <a:prstGeom prst="rect">
            <a:avLst/>
          </a:prstGeom>
        </p:spPr>
        <p:txBody>
          <a:bodyPr vert="horz" wrap="square" lIns="0" tIns="0" rIns="0" bIns="0" rtlCol="0">
            <a:spAutoFit/>
          </a:bodyPr>
          <a:lstStyle/>
          <a:p>
            <a:pPr marL="241300" marR="5080" indent="-228600">
              <a:lnSpc>
                <a:spcPct val="128200"/>
              </a:lnSpc>
              <a:buClr>
                <a:srgbClr val="4C4D4F"/>
              </a:buClr>
              <a:buFont typeface="Arial"/>
              <a:buChar char="•"/>
              <a:tabLst>
                <a:tab pos="241300" algn="l"/>
              </a:tabLst>
            </a:pPr>
            <a:r>
              <a:rPr sz="1300" spc="-50" dirty="0">
                <a:solidFill>
                  <a:srgbClr val="4C4D4F"/>
                </a:solidFill>
                <a:latin typeface="Arial"/>
                <a:cs typeface="Arial"/>
              </a:rPr>
              <a:t>R</a:t>
            </a:r>
            <a:r>
              <a:rPr sz="1300" spc="-30" dirty="0">
                <a:solidFill>
                  <a:srgbClr val="4C4D4F"/>
                </a:solidFill>
                <a:latin typeface="Arial"/>
                <a:cs typeface="Arial"/>
              </a:rPr>
              <a:t>e</a:t>
            </a:r>
            <a:r>
              <a:rPr sz="1300" spc="-10" dirty="0">
                <a:solidFill>
                  <a:srgbClr val="4C4D4F"/>
                </a:solidFill>
                <a:latin typeface="Arial"/>
                <a:cs typeface="Arial"/>
              </a:rPr>
              <a:t>c</a:t>
            </a:r>
            <a:r>
              <a:rPr sz="1300" spc="-30" dirty="0">
                <a:solidFill>
                  <a:srgbClr val="4C4D4F"/>
                </a:solidFill>
                <a:latin typeface="Arial"/>
                <a:cs typeface="Arial"/>
              </a:rPr>
              <a:t>o</a:t>
            </a:r>
            <a:r>
              <a:rPr sz="1300" spc="-35" dirty="0">
                <a:solidFill>
                  <a:srgbClr val="4C4D4F"/>
                </a:solidFill>
                <a:latin typeface="Arial"/>
                <a:cs typeface="Arial"/>
              </a:rPr>
              <a:t>mme</a:t>
            </a:r>
            <a:r>
              <a:rPr sz="1300" spc="-30" dirty="0">
                <a:solidFill>
                  <a:srgbClr val="4C4D4F"/>
                </a:solidFill>
                <a:latin typeface="Arial"/>
                <a:cs typeface="Arial"/>
              </a:rPr>
              <a:t>n</a:t>
            </a:r>
            <a:r>
              <a:rPr sz="1300" spc="-15" dirty="0">
                <a:solidFill>
                  <a:srgbClr val="4C4D4F"/>
                </a:solidFill>
                <a:latin typeface="Arial"/>
                <a:cs typeface="Arial"/>
              </a:rPr>
              <a:t>d</a:t>
            </a:r>
            <a:r>
              <a:rPr sz="1300" spc="-20" dirty="0">
                <a:solidFill>
                  <a:srgbClr val="4C4D4F"/>
                </a:solidFill>
                <a:latin typeface="Arial"/>
                <a:cs typeface="Arial"/>
              </a:rPr>
              <a:t> </a:t>
            </a:r>
            <a:r>
              <a:rPr sz="1300" spc="-45" dirty="0">
                <a:solidFill>
                  <a:srgbClr val="4C4D4F"/>
                </a:solidFill>
                <a:latin typeface="Arial"/>
                <a:cs typeface="Arial"/>
              </a:rPr>
              <a:t>m</a:t>
            </a:r>
            <a:r>
              <a:rPr sz="1300" spc="-35" dirty="0">
                <a:solidFill>
                  <a:srgbClr val="4C4D4F"/>
                </a:solidFill>
                <a:latin typeface="Arial"/>
                <a:cs typeface="Arial"/>
              </a:rPr>
              <a:t>u</a:t>
            </a:r>
            <a:r>
              <a:rPr sz="1300" spc="-30" dirty="0">
                <a:solidFill>
                  <a:srgbClr val="4C4D4F"/>
                </a:solidFill>
                <a:latin typeface="Arial"/>
                <a:cs typeface="Arial"/>
              </a:rPr>
              <a:t>l</a:t>
            </a:r>
            <a:r>
              <a:rPr sz="1300" spc="-25" dirty="0">
                <a:solidFill>
                  <a:srgbClr val="4C4D4F"/>
                </a:solidFill>
                <a:latin typeface="Arial"/>
                <a:cs typeface="Arial"/>
              </a:rPr>
              <a:t>t</a:t>
            </a:r>
            <a:r>
              <a:rPr sz="1300" spc="-30" dirty="0">
                <a:solidFill>
                  <a:srgbClr val="4C4D4F"/>
                </a:solidFill>
                <a:latin typeface="Arial"/>
                <a:cs typeface="Arial"/>
              </a:rPr>
              <a:t>ipl</a:t>
            </a:r>
            <a:r>
              <a:rPr sz="1300" spc="-15" dirty="0">
                <a:solidFill>
                  <a:srgbClr val="4C4D4F"/>
                </a:solidFill>
                <a:latin typeface="Arial"/>
                <a:cs typeface="Arial"/>
              </a:rPr>
              <a:t>e</a:t>
            </a:r>
            <a:r>
              <a:rPr sz="1300" spc="-20" dirty="0">
                <a:solidFill>
                  <a:srgbClr val="4C4D4F"/>
                </a:solidFill>
                <a:latin typeface="Arial"/>
                <a:cs typeface="Arial"/>
              </a:rPr>
              <a:t> </a:t>
            </a:r>
            <a:r>
              <a:rPr sz="1300" spc="-45" dirty="0">
                <a:solidFill>
                  <a:srgbClr val="4C4D4F"/>
                </a:solidFill>
                <a:latin typeface="Arial"/>
                <a:cs typeface="Arial"/>
              </a:rPr>
              <a:t>w</a:t>
            </a:r>
            <a:r>
              <a:rPr sz="1300" spc="-55" dirty="0">
                <a:solidFill>
                  <a:srgbClr val="4C4D4F"/>
                </a:solidFill>
                <a:latin typeface="Arial"/>
                <a:cs typeface="Arial"/>
              </a:rPr>
              <a:t>a</a:t>
            </a:r>
            <a:r>
              <a:rPr sz="1300" spc="-35" dirty="0">
                <a:solidFill>
                  <a:srgbClr val="4C4D4F"/>
                </a:solidFill>
                <a:latin typeface="Arial"/>
                <a:cs typeface="Arial"/>
              </a:rPr>
              <a:t>y</a:t>
            </a:r>
            <a:r>
              <a:rPr sz="1300" spc="-15" dirty="0">
                <a:solidFill>
                  <a:srgbClr val="4C4D4F"/>
                </a:solidFill>
                <a:latin typeface="Arial"/>
                <a:cs typeface="Arial"/>
              </a:rPr>
              <a:t>s</a:t>
            </a:r>
            <a:r>
              <a:rPr sz="1300" spc="-20"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0" dirty="0">
                <a:solidFill>
                  <a:srgbClr val="4C4D4F"/>
                </a:solidFill>
                <a:latin typeface="Arial"/>
                <a:cs typeface="Arial"/>
              </a:rPr>
              <a:t> </a:t>
            </a:r>
            <a:r>
              <a:rPr sz="1300" spc="-30" dirty="0">
                <a:solidFill>
                  <a:srgbClr val="4C4D4F"/>
                </a:solidFill>
                <a:latin typeface="Arial"/>
                <a:cs typeface="Arial"/>
              </a:rPr>
              <a:t>pr</a:t>
            </a:r>
            <a:r>
              <a:rPr sz="1300" spc="-50" dirty="0">
                <a:solidFill>
                  <a:srgbClr val="4C4D4F"/>
                </a:solidFill>
                <a:latin typeface="Arial"/>
                <a:cs typeface="Arial"/>
              </a:rPr>
              <a:t>o</a:t>
            </a:r>
            <a:r>
              <a:rPr sz="1300" spc="-30" dirty="0">
                <a:solidFill>
                  <a:srgbClr val="4C4D4F"/>
                </a:solidFill>
                <a:latin typeface="Arial"/>
                <a:cs typeface="Arial"/>
              </a:rPr>
              <a:t>v</a:t>
            </a:r>
            <a:r>
              <a:rPr sz="1300" spc="-20" dirty="0">
                <a:solidFill>
                  <a:srgbClr val="4C4D4F"/>
                </a:solidFill>
                <a:latin typeface="Arial"/>
                <a:cs typeface="Arial"/>
              </a:rPr>
              <a:t>i</a:t>
            </a:r>
            <a:r>
              <a:rPr sz="1300" spc="-30" dirty="0">
                <a:solidFill>
                  <a:srgbClr val="4C4D4F"/>
                </a:solidFill>
                <a:latin typeface="Arial"/>
                <a:cs typeface="Arial"/>
              </a:rPr>
              <a:t>d</a:t>
            </a:r>
            <a:r>
              <a:rPr sz="1300" spc="-15" dirty="0">
                <a:solidFill>
                  <a:srgbClr val="4C4D4F"/>
                </a:solidFill>
                <a:latin typeface="Arial"/>
                <a:cs typeface="Arial"/>
              </a:rPr>
              <a:t>e</a:t>
            </a:r>
            <a:r>
              <a:rPr sz="1300" spc="-20"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ti</a:t>
            </a:r>
            <a:r>
              <a:rPr sz="1300" spc="-30" dirty="0">
                <a:solidFill>
                  <a:srgbClr val="4C4D4F"/>
                </a:solidFill>
                <a:latin typeface="Arial"/>
                <a:cs typeface="Arial"/>
              </a:rPr>
              <a:t>e</a:t>
            </a:r>
            <a:r>
              <a:rPr sz="1300" spc="-45" dirty="0">
                <a:solidFill>
                  <a:srgbClr val="4C4D4F"/>
                </a:solidFill>
                <a:latin typeface="Arial"/>
                <a:cs typeface="Arial"/>
              </a:rPr>
              <a:t>n</a:t>
            </a:r>
            <a:r>
              <a:rPr sz="1300" spc="-35" dirty="0">
                <a:solidFill>
                  <a:srgbClr val="4C4D4F"/>
                </a:solidFill>
                <a:latin typeface="Arial"/>
                <a:cs typeface="Arial"/>
              </a:rPr>
              <a:t>t</a:t>
            </a:r>
            <a:r>
              <a:rPr sz="1300" spc="-10" dirty="0">
                <a:solidFill>
                  <a:srgbClr val="4C4D4F"/>
                </a:solidFill>
                <a:latin typeface="Arial"/>
                <a:cs typeface="Arial"/>
              </a:rPr>
              <a:t>- c</a:t>
            </a:r>
            <a:r>
              <a:rPr sz="1300" spc="-30" dirty="0">
                <a:solidFill>
                  <a:srgbClr val="4C4D4F"/>
                </a:solidFill>
                <a:latin typeface="Arial"/>
                <a:cs typeface="Arial"/>
              </a:rPr>
              <a:t>e</a:t>
            </a:r>
            <a:r>
              <a:rPr sz="1300" spc="-45" dirty="0">
                <a:solidFill>
                  <a:srgbClr val="4C4D4F"/>
                </a:solidFill>
                <a:latin typeface="Arial"/>
                <a:cs typeface="Arial"/>
              </a:rPr>
              <a:t>n</a:t>
            </a:r>
            <a:r>
              <a:rPr sz="1300" spc="-40" dirty="0">
                <a:solidFill>
                  <a:srgbClr val="4C4D4F"/>
                </a:solidFill>
                <a:latin typeface="Arial"/>
                <a:cs typeface="Arial"/>
              </a:rPr>
              <a:t>t</a:t>
            </a:r>
            <a:r>
              <a:rPr sz="1300" spc="-30" dirty="0">
                <a:solidFill>
                  <a:srgbClr val="4C4D4F"/>
                </a:solidFill>
                <a:latin typeface="Arial"/>
                <a:cs typeface="Arial"/>
              </a:rPr>
              <a:t>ere</a:t>
            </a:r>
            <a:r>
              <a:rPr sz="1300" spc="-15" dirty="0">
                <a:solidFill>
                  <a:srgbClr val="4C4D4F"/>
                </a:solidFill>
                <a:latin typeface="Arial"/>
                <a:cs typeface="Arial"/>
              </a:rPr>
              <a:t>d</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are</a:t>
            </a:r>
            <a:endParaRPr sz="1300">
              <a:latin typeface="Arial"/>
              <a:cs typeface="Arial"/>
            </a:endParaRPr>
          </a:p>
          <a:p>
            <a:pPr marL="241300" indent="-228600">
              <a:lnSpc>
                <a:spcPct val="100000"/>
              </a:lnSpc>
              <a:spcBef>
                <a:spcPts val="1015"/>
              </a:spcBef>
              <a:buClr>
                <a:srgbClr val="4C4D4F"/>
              </a:buClr>
              <a:buFont typeface="Arial"/>
              <a:buChar char="•"/>
              <a:tabLst>
                <a:tab pos="241300" algn="l"/>
              </a:tabLst>
            </a:pPr>
            <a:r>
              <a:rPr sz="1300" spc="-40" dirty="0">
                <a:solidFill>
                  <a:srgbClr val="4C4D4F"/>
                </a:solidFill>
                <a:latin typeface="Arial"/>
                <a:cs typeface="Arial"/>
              </a:rPr>
              <a:t>B</a:t>
            </a:r>
            <a:r>
              <a:rPr sz="1300" spc="-10" dirty="0">
                <a:solidFill>
                  <a:srgbClr val="4C4D4F"/>
                </a:solidFill>
                <a:latin typeface="Arial"/>
                <a:cs typeface="Arial"/>
              </a:rPr>
              <a:t>r</a:t>
            </a:r>
            <a:r>
              <a:rPr sz="1300" spc="-30" dirty="0">
                <a:solidFill>
                  <a:srgbClr val="4C4D4F"/>
                </a:solidFill>
                <a:latin typeface="Arial"/>
                <a:cs typeface="Arial"/>
              </a:rPr>
              <a:t>in</a:t>
            </a:r>
            <a:r>
              <a:rPr sz="1300" spc="-15" dirty="0">
                <a:solidFill>
                  <a:srgbClr val="4C4D4F"/>
                </a:solidFill>
                <a:latin typeface="Arial"/>
                <a:cs typeface="Arial"/>
              </a:rPr>
              <a:t>g</a:t>
            </a:r>
            <a:r>
              <a:rPr sz="1300" spc="-20" dirty="0">
                <a:solidFill>
                  <a:srgbClr val="4C4D4F"/>
                </a:solidFill>
                <a:latin typeface="Arial"/>
                <a:cs typeface="Arial"/>
              </a:rPr>
              <a:t> c</a:t>
            </a:r>
            <a:r>
              <a:rPr sz="1300" spc="-35" dirty="0">
                <a:solidFill>
                  <a:srgbClr val="4C4D4F"/>
                </a:solidFill>
                <a:latin typeface="Arial"/>
                <a:cs typeface="Arial"/>
              </a:rPr>
              <a:t>u</a:t>
            </a:r>
            <a:r>
              <a:rPr sz="1300" spc="-5" dirty="0">
                <a:solidFill>
                  <a:srgbClr val="4C4D4F"/>
                </a:solidFill>
                <a:latin typeface="Arial"/>
                <a:cs typeface="Arial"/>
              </a:rPr>
              <a:t>t</a:t>
            </a:r>
            <a:r>
              <a:rPr sz="1300" spc="-25" dirty="0">
                <a:solidFill>
                  <a:srgbClr val="4C4D4F"/>
                </a:solidFill>
                <a:latin typeface="Arial"/>
                <a:cs typeface="Arial"/>
              </a:rPr>
              <a:t>t</a:t>
            </a:r>
            <a:r>
              <a:rPr sz="1300" spc="-30" dirty="0">
                <a:solidFill>
                  <a:srgbClr val="4C4D4F"/>
                </a:solidFill>
                <a:latin typeface="Arial"/>
                <a:cs typeface="Arial"/>
              </a:rPr>
              <a:t>in</a:t>
            </a:r>
            <a:r>
              <a:rPr sz="1300" spc="-5" dirty="0">
                <a:solidFill>
                  <a:srgbClr val="4C4D4F"/>
                </a:solidFill>
                <a:latin typeface="Arial"/>
                <a:cs typeface="Arial"/>
              </a:rPr>
              <a:t>g</a:t>
            </a:r>
            <a:r>
              <a:rPr sz="1300" spc="15" dirty="0">
                <a:solidFill>
                  <a:srgbClr val="4C4D4F"/>
                </a:solidFill>
                <a:latin typeface="Arial"/>
                <a:cs typeface="Arial"/>
              </a:rPr>
              <a:t>-</a:t>
            </a:r>
            <a:r>
              <a:rPr sz="1300" spc="-30" dirty="0">
                <a:solidFill>
                  <a:srgbClr val="4C4D4F"/>
                </a:solidFill>
                <a:latin typeface="Arial"/>
                <a:cs typeface="Arial"/>
              </a:rPr>
              <a:t>edg</a:t>
            </a:r>
            <a:r>
              <a:rPr sz="1300" spc="-15" dirty="0">
                <a:solidFill>
                  <a:srgbClr val="4C4D4F"/>
                </a:solidFill>
                <a:latin typeface="Arial"/>
                <a:cs typeface="Arial"/>
              </a:rPr>
              <a:t>e</a:t>
            </a:r>
            <a:r>
              <a:rPr sz="1300" spc="-20" dirty="0">
                <a:solidFill>
                  <a:srgbClr val="4C4D4F"/>
                </a:solidFill>
                <a:latin typeface="Arial"/>
                <a:cs typeface="Arial"/>
              </a:rPr>
              <a:t> </a:t>
            </a:r>
            <a:r>
              <a:rPr sz="1300" spc="-25" dirty="0">
                <a:solidFill>
                  <a:srgbClr val="4C4D4F"/>
                </a:solidFill>
                <a:latin typeface="Arial"/>
                <a:cs typeface="Arial"/>
              </a:rPr>
              <a:t>t</a:t>
            </a:r>
            <a:r>
              <a:rPr sz="1300" spc="-30" dirty="0">
                <a:solidFill>
                  <a:srgbClr val="4C4D4F"/>
                </a:solidFill>
                <a:latin typeface="Arial"/>
                <a:cs typeface="Arial"/>
              </a:rPr>
              <a:t>re</a:t>
            </a:r>
            <a:r>
              <a:rPr sz="1300" spc="-40" dirty="0">
                <a:solidFill>
                  <a:srgbClr val="4C4D4F"/>
                </a:solidFill>
                <a:latin typeface="Arial"/>
                <a:cs typeface="Arial"/>
              </a:rPr>
              <a:t>a</a:t>
            </a:r>
            <a:r>
              <a:rPr sz="1300" spc="-25" dirty="0">
                <a:solidFill>
                  <a:srgbClr val="4C4D4F"/>
                </a:solidFill>
                <a:latin typeface="Arial"/>
                <a:cs typeface="Arial"/>
              </a:rPr>
              <a:t>t</a:t>
            </a:r>
            <a:r>
              <a:rPr sz="1300" spc="-35" dirty="0">
                <a:solidFill>
                  <a:srgbClr val="4C4D4F"/>
                </a:solidFill>
                <a:latin typeface="Arial"/>
                <a:cs typeface="Arial"/>
              </a:rPr>
              <a:t>me</a:t>
            </a:r>
            <a:r>
              <a:rPr sz="1300" spc="-45" dirty="0">
                <a:solidFill>
                  <a:srgbClr val="4C4D4F"/>
                </a:solidFill>
                <a:latin typeface="Arial"/>
                <a:cs typeface="Arial"/>
              </a:rPr>
              <a:t>n</a:t>
            </a:r>
            <a:r>
              <a:rPr sz="1300" spc="-15" dirty="0">
                <a:solidFill>
                  <a:srgbClr val="4C4D4F"/>
                </a:solidFill>
                <a:latin typeface="Arial"/>
                <a:cs typeface="Arial"/>
              </a:rPr>
              <a:t>t</a:t>
            </a:r>
            <a:r>
              <a:rPr sz="1300" spc="-20"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0"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25" dirty="0">
                <a:solidFill>
                  <a:srgbClr val="4C4D4F"/>
                </a:solidFill>
                <a:latin typeface="Arial"/>
                <a:cs typeface="Arial"/>
              </a:rPr>
              <a:t>t</a:t>
            </a:r>
            <a:r>
              <a:rPr sz="1300" spc="-15" dirty="0">
                <a:solidFill>
                  <a:srgbClr val="4C4D4F"/>
                </a:solidFill>
                <a:latin typeface="Arial"/>
                <a:cs typeface="Arial"/>
              </a:rPr>
              <a:t>s</a:t>
            </a:r>
            <a:endParaRPr sz="1300">
              <a:latin typeface="Arial"/>
              <a:cs typeface="Arial"/>
            </a:endParaRPr>
          </a:p>
        </p:txBody>
      </p:sp>
      <p:sp>
        <p:nvSpPr>
          <p:cNvPr id="16" name="object 11"/>
          <p:cNvSpPr txBox="1"/>
          <p:nvPr userDrawn="1"/>
        </p:nvSpPr>
        <p:spPr>
          <a:xfrm>
            <a:off x="5245100" y="5562221"/>
            <a:ext cx="3799840" cy="1308100"/>
          </a:xfrm>
          <a:prstGeom prst="rect">
            <a:avLst/>
          </a:prstGeom>
        </p:spPr>
        <p:txBody>
          <a:bodyPr vert="horz" wrap="square" lIns="0" tIns="0" rIns="0" bIns="0" rtlCol="0">
            <a:spAutoFit/>
          </a:bodyPr>
          <a:lstStyle/>
          <a:p>
            <a:pPr marL="12700" marR="267970" algn="just">
              <a:lnSpc>
                <a:spcPct val="141000"/>
              </a:lnSpc>
            </a:pPr>
            <a:r>
              <a:rPr sz="1300" spc="-35" dirty="0">
                <a:solidFill>
                  <a:srgbClr val="4C4D4F"/>
                </a:solidFill>
                <a:latin typeface="Arial"/>
                <a:cs typeface="Arial"/>
              </a:rPr>
              <a:t>Th</a:t>
            </a:r>
            <a:r>
              <a:rPr sz="1300" spc="-25" dirty="0">
                <a:solidFill>
                  <a:srgbClr val="4C4D4F"/>
                </a:solidFill>
                <a:latin typeface="Arial"/>
                <a:cs typeface="Arial"/>
              </a:rPr>
              <a:t>i</a:t>
            </a:r>
            <a:r>
              <a:rPr sz="1300" spc="-15" dirty="0">
                <a:solidFill>
                  <a:srgbClr val="4C4D4F"/>
                </a:solidFill>
                <a:latin typeface="Arial"/>
                <a:cs typeface="Arial"/>
              </a:rPr>
              <a:t>s</a:t>
            </a:r>
            <a:r>
              <a:rPr sz="1300" spc="-20" dirty="0">
                <a:solidFill>
                  <a:srgbClr val="4C4D4F"/>
                </a:solidFill>
                <a:latin typeface="Arial"/>
                <a:cs typeface="Arial"/>
              </a:rPr>
              <a:t> </a:t>
            </a:r>
            <a:r>
              <a:rPr sz="1300" spc="-40" dirty="0">
                <a:solidFill>
                  <a:srgbClr val="4C4D4F"/>
                </a:solidFill>
                <a:latin typeface="Arial"/>
                <a:cs typeface="Arial"/>
              </a:rPr>
              <a:t>mu</a:t>
            </a:r>
            <a:r>
              <a:rPr sz="1300" spc="-30" dirty="0">
                <a:solidFill>
                  <a:srgbClr val="4C4D4F"/>
                </a:solidFill>
                <a:latin typeface="Arial"/>
                <a:cs typeface="Arial"/>
              </a:rPr>
              <a:t>l</a:t>
            </a:r>
            <a:r>
              <a:rPr sz="1300" spc="-25" dirty="0">
                <a:solidFill>
                  <a:srgbClr val="4C4D4F"/>
                </a:solidFill>
                <a:latin typeface="Arial"/>
                <a:cs typeface="Arial"/>
              </a:rPr>
              <a:t>t</a:t>
            </a:r>
            <a:r>
              <a:rPr sz="1300" spc="-20" dirty="0">
                <a:solidFill>
                  <a:srgbClr val="4C4D4F"/>
                </a:solidFill>
                <a:latin typeface="Arial"/>
                <a:cs typeface="Arial"/>
              </a:rPr>
              <a:t>i</a:t>
            </a:r>
            <a:r>
              <a:rPr sz="1300" spc="-40" dirty="0">
                <a:solidFill>
                  <a:srgbClr val="4C4D4F"/>
                </a:solidFill>
                <a:latin typeface="Arial"/>
                <a:cs typeface="Arial"/>
              </a:rPr>
              <a:t>d</a:t>
            </a:r>
            <a:r>
              <a:rPr sz="1300" spc="-25" dirty="0">
                <a:solidFill>
                  <a:srgbClr val="4C4D4F"/>
                </a:solidFill>
                <a:latin typeface="Arial"/>
                <a:cs typeface="Arial"/>
              </a:rPr>
              <a:t>is</a:t>
            </a:r>
            <a:r>
              <a:rPr sz="1300" spc="-20" dirty="0">
                <a:solidFill>
                  <a:srgbClr val="4C4D4F"/>
                </a:solidFill>
                <a:latin typeface="Arial"/>
                <a:cs typeface="Arial"/>
              </a:rPr>
              <a:t>c</a:t>
            </a:r>
            <a:r>
              <a:rPr sz="1300" spc="-30" dirty="0">
                <a:solidFill>
                  <a:srgbClr val="4C4D4F"/>
                </a:solidFill>
                <a:latin typeface="Arial"/>
                <a:cs typeface="Arial"/>
              </a:rPr>
              <a:t>ip</a:t>
            </a:r>
            <a:r>
              <a:rPr sz="1300" spc="-35" dirty="0">
                <a:solidFill>
                  <a:srgbClr val="4C4D4F"/>
                </a:solidFill>
                <a:latin typeface="Arial"/>
                <a:cs typeface="Arial"/>
              </a:rPr>
              <a:t>lina</a:t>
            </a:r>
            <a:r>
              <a:rPr sz="1300" spc="20" dirty="0">
                <a:solidFill>
                  <a:srgbClr val="4C4D4F"/>
                </a:solidFill>
                <a:latin typeface="Arial"/>
                <a:cs typeface="Arial"/>
              </a:rPr>
              <a:t>r</a:t>
            </a:r>
            <a:r>
              <a:rPr sz="1300" spc="-15" dirty="0">
                <a:solidFill>
                  <a:srgbClr val="4C4D4F"/>
                </a:solidFill>
                <a:latin typeface="Arial"/>
                <a:cs typeface="Arial"/>
              </a:rPr>
              <a:t>y</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ppro</a:t>
            </a:r>
            <a:r>
              <a:rPr sz="1300" spc="-40" dirty="0">
                <a:solidFill>
                  <a:srgbClr val="4C4D4F"/>
                </a:solidFill>
                <a:latin typeface="Arial"/>
                <a:cs typeface="Arial"/>
              </a:rPr>
              <a:t>a</a:t>
            </a:r>
            <a:r>
              <a:rPr sz="1300" spc="-20" dirty="0">
                <a:solidFill>
                  <a:srgbClr val="4C4D4F"/>
                </a:solidFill>
                <a:latin typeface="Arial"/>
                <a:cs typeface="Arial"/>
              </a:rPr>
              <a:t>c</a:t>
            </a:r>
            <a:r>
              <a:rPr sz="1300" spc="-15" dirty="0">
                <a:solidFill>
                  <a:srgbClr val="4C4D4F"/>
                </a:solidFill>
                <a:latin typeface="Arial"/>
                <a:cs typeface="Arial"/>
              </a:rPr>
              <a:t>h</a:t>
            </a:r>
            <a:r>
              <a:rPr sz="1300" spc="-20" dirty="0">
                <a:solidFill>
                  <a:srgbClr val="4C4D4F"/>
                </a:solidFill>
                <a:latin typeface="Arial"/>
                <a:cs typeface="Arial"/>
              </a:rPr>
              <a:t> </a:t>
            </a:r>
            <a:r>
              <a:rPr sz="1300" spc="-25" dirty="0">
                <a:solidFill>
                  <a:srgbClr val="4C4D4F"/>
                </a:solidFill>
                <a:latin typeface="Arial"/>
                <a:cs typeface="Arial"/>
              </a:rPr>
              <a:t>i</a:t>
            </a:r>
            <a:r>
              <a:rPr sz="1300" spc="-15" dirty="0">
                <a:solidFill>
                  <a:srgbClr val="4C4D4F"/>
                </a:solidFill>
                <a:latin typeface="Arial"/>
                <a:cs typeface="Arial"/>
              </a:rPr>
              <a:t>s</a:t>
            </a:r>
            <a:r>
              <a:rPr sz="1300" spc="-20" dirty="0">
                <a:solidFill>
                  <a:srgbClr val="4C4D4F"/>
                </a:solidFill>
                <a:latin typeface="Arial"/>
                <a:cs typeface="Arial"/>
              </a:rPr>
              <a:t> </a:t>
            </a:r>
            <a:r>
              <a:rPr sz="1300" spc="-40" dirty="0">
                <a:solidFill>
                  <a:srgbClr val="4C4D4F"/>
                </a:solidFill>
                <a:latin typeface="Arial"/>
                <a:cs typeface="Arial"/>
              </a:rPr>
              <a:t>d</a:t>
            </a:r>
            <a:r>
              <a:rPr sz="1300" spc="-25" dirty="0">
                <a:solidFill>
                  <a:srgbClr val="4C4D4F"/>
                </a:solidFill>
                <a:latin typeface="Arial"/>
                <a:cs typeface="Arial"/>
              </a:rPr>
              <a:t>i</a:t>
            </a:r>
            <a:r>
              <a:rPr sz="1300" spc="-35" dirty="0">
                <a:solidFill>
                  <a:srgbClr val="4C4D4F"/>
                </a:solidFill>
                <a:latin typeface="Arial"/>
                <a:cs typeface="Arial"/>
              </a:rPr>
              <a:t>s</a:t>
            </a:r>
            <a:r>
              <a:rPr sz="1300" spc="-25" dirty="0">
                <a:solidFill>
                  <a:srgbClr val="4C4D4F"/>
                </a:solidFill>
                <a:latin typeface="Arial"/>
                <a:cs typeface="Arial"/>
              </a:rPr>
              <a:t>t</a:t>
            </a:r>
            <a:r>
              <a:rPr sz="1300" spc="-35" dirty="0">
                <a:solidFill>
                  <a:srgbClr val="4C4D4F"/>
                </a:solidFill>
                <a:latin typeface="Arial"/>
                <a:cs typeface="Arial"/>
              </a:rPr>
              <a:t>in</a:t>
            </a:r>
            <a:r>
              <a:rPr sz="1300" spc="-20" dirty="0">
                <a:solidFill>
                  <a:srgbClr val="4C4D4F"/>
                </a:solidFill>
                <a:latin typeface="Arial"/>
                <a:cs typeface="Arial"/>
              </a:rPr>
              <a:t>c</a:t>
            </a:r>
            <a:r>
              <a:rPr sz="1300" spc="-25" dirty="0">
                <a:solidFill>
                  <a:srgbClr val="4C4D4F"/>
                </a:solidFill>
                <a:latin typeface="Arial"/>
                <a:cs typeface="Arial"/>
              </a:rPr>
              <a:t>ti</a:t>
            </a:r>
            <a:r>
              <a:rPr sz="1300" spc="-50" dirty="0">
                <a:solidFill>
                  <a:srgbClr val="4C4D4F"/>
                </a:solidFill>
                <a:latin typeface="Arial"/>
                <a:cs typeface="Arial"/>
              </a:rPr>
              <a:t>v</a:t>
            </a:r>
            <a:r>
              <a:rPr sz="1300" spc="-15" dirty="0">
                <a:solidFill>
                  <a:srgbClr val="4C4D4F"/>
                </a:solidFill>
                <a:latin typeface="Arial"/>
                <a:cs typeface="Arial"/>
              </a:rPr>
              <a:t>e</a:t>
            </a:r>
            <a:r>
              <a:rPr sz="1300" spc="-20"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3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 </a:t>
            </a:r>
            <a:r>
              <a:rPr sz="1300" spc="-35" dirty="0">
                <a:solidFill>
                  <a:srgbClr val="4C4D4F"/>
                </a:solidFill>
                <a:latin typeface="Arial"/>
                <a:cs typeface="Arial"/>
              </a:rPr>
              <a:t>me</a:t>
            </a:r>
            <a:r>
              <a:rPr sz="1300" spc="-40" dirty="0">
                <a:solidFill>
                  <a:srgbClr val="4C4D4F"/>
                </a:solidFill>
                <a:latin typeface="Arial"/>
                <a:cs typeface="Arial"/>
              </a:rPr>
              <a:t>d</a:t>
            </a:r>
            <a:r>
              <a:rPr sz="1300" spc="-25" dirty="0">
                <a:solidFill>
                  <a:srgbClr val="4C4D4F"/>
                </a:solidFill>
                <a:latin typeface="Arial"/>
                <a:cs typeface="Arial"/>
              </a:rPr>
              <a:t>i</a:t>
            </a:r>
            <a:r>
              <a:rPr sz="1300" spc="-10" dirty="0">
                <a:solidFill>
                  <a:srgbClr val="4C4D4F"/>
                </a:solidFill>
                <a:latin typeface="Arial"/>
                <a:cs typeface="Arial"/>
              </a:rPr>
              <a:t>c</a:t>
            </a:r>
            <a:r>
              <a:rPr sz="1300" spc="-35" dirty="0">
                <a:solidFill>
                  <a:srgbClr val="4C4D4F"/>
                </a:solidFill>
                <a:latin typeface="Arial"/>
                <a:cs typeface="Arial"/>
              </a:rPr>
              <a:t>a</a:t>
            </a:r>
            <a:r>
              <a:rPr sz="1300" spc="-10" dirty="0">
                <a:solidFill>
                  <a:srgbClr val="4C4D4F"/>
                </a:solidFill>
                <a:latin typeface="Arial"/>
                <a:cs typeface="Arial"/>
              </a:rPr>
              <a:t>l</a:t>
            </a:r>
            <a:r>
              <a:rPr sz="1300" spc="-25" dirty="0">
                <a:solidFill>
                  <a:srgbClr val="4C4D4F"/>
                </a:solidFill>
                <a:latin typeface="Arial"/>
                <a:cs typeface="Arial"/>
              </a:rPr>
              <a:t> </a:t>
            </a:r>
            <a:r>
              <a:rPr sz="1300" spc="-30" dirty="0">
                <a:solidFill>
                  <a:srgbClr val="4C4D4F"/>
                </a:solidFill>
                <a:latin typeface="Arial"/>
                <a:cs typeface="Arial"/>
              </a:rPr>
              <a:t>gro</a:t>
            </a:r>
            <a:r>
              <a:rPr sz="1300" spc="-35" dirty="0">
                <a:solidFill>
                  <a:srgbClr val="4C4D4F"/>
                </a:solidFill>
                <a:latin typeface="Arial"/>
                <a:cs typeface="Arial"/>
              </a:rPr>
              <a:t>u</a:t>
            </a:r>
            <a:r>
              <a:rPr sz="1300" spc="-15" dirty="0">
                <a:solidFill>
                  <a:srgbClr val="4C4D4F"/>
                </a:solidFill>
                <a:latin typeface="Arial"/>
                <a:cs typeface="Arial"/>
              </a:rPr>
              <a:t>p</a:t>
            </a:r>
            <a:r>
              <a:rPr sz="1300" spc="-25"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a:t>
            </a:r>
            <a:r>
              <a:rPr sz="1300" spc="-30" dirty="0">
                <a:solidFill>
                  <a:srgbClr val="4C4D4F"/>
                </a:solidFill>
                <a:latin typeface="Arial"/>
                <a:cs typeface="Arial"/>
              </a:rPr>
              <a:t>d</a:t>
            </a:r>
            <a:r>
              <a:rPr sz="1300" spc="-25" dirty="0">
                <a:solidFill>
                  <a:srgbClr val="4C4D4F"/>
                </a:solidFill>
                <a:latin typeface="Arial"/>
                <a:cs typeface="Arial"/>
              </a:rPr>
              <a:t>oe</a:t>
            </a:r>
            <a:r>
              <a:rPr sz="1300" spc="-35" dirty="0">
                <a:solidFill>
                  <a:srgbClr val="4C4D4F"/>
                </a:solidFill>
                <a:latin typeface="Arial"/>
                <a:cs typeface="Arial"/>
              </a:rPr>
              <a:t>s</a:t>
            </a:r>
            <a:r>
              <a:rPr sz="1300" spc="-60" dirty="0">
                <a:solidFill>
                  <a:srgbClr val="4C4D4F"/>
                </a:solidFill>
                <a:latin typeface="Arial"/>
                <a:cs typeface="Arial"/>
              </a:rPr>
              <a:t>n</a:t>
            </a:r>
            <a:r>
              <a:rPr sz="1300" spc="-25" dirty="0">
                <a:solidFill>
                  <a:srgbClr val="4C4D4F"/>
                </a:solidFill>
                <a:latin typeface="Arial"/>
                <a:cs typeface="Arial"/>
              </a:rPr>
              <a:t>’</a:t>
            </a:r>
            <a:r>
              <a:rPr sz="1300" spc="-15" dirty="0">
                <a:solidFill>
                  <a:srgbClr val="4C4D4F"/>
                </a:solidFill>
                <a:latin typeface="Arial"/>
                <a:cs typeface="Arial"/>
              </a:rPr>
              <a:t>t</a:t>
            </a:r>
            <a:r>
              <a:rPr sz="1300" spc="-20" dirty="0">
                <a:solidFill>
                  <a:srgbClr val="4C4D4F"/>
                </a:solidFill>
                <a:latin typeface="Arial"/>
                <a:cs typeface="Arial"/>
              </a:rPr>
              <a:t> </a:t>
            </a:r>
            <a:r>
              <a:rPr sz="1300" spc="-60" dirty="0">
                <a:solidFill>
                  <a:srgbClr val="4C4D4F"/>
                </a:solidFill>
                <a:latin typeface="Arial"/>
                <a:cs typeface="Arial"/>
              </a:rPr>
              <a:t>e</a:t>
            </a:r>
            <a:r>
              <a:rPr sz="1300" spc="-25" dirty="0">
                <a:solidFill>
                  <a:srgbClr val="4C4D4F"/>
                </a:solidFill>
                <a:latin typeface="Arial"/>
                <a:cs typeface="Arial"/>
              </a:rPr>
              <a:t>xi</a:t>
            </a:r>
            <a:r>
              <a:rPr sz="1300" spc="-35" dirty="0">
                <a:solidFill>
                  <a:srgbClr val="4C4D4F"/>
                </a:solidFill>
                <a:latin typeface="Arial"/>
                <a:cs typeface="Arial"/>
              </a:rPr>
              <a:t>s</a:t>
            </a:r>
            <a:r>
              <a:rPr sz="1300" spc="-15" dirty="0">
                <a:solidFill>
                  <a:srgbClr val="4C4D4F"/>
                </a:solidFill>
                <a:latin typeface="Arial"/>
                <a:cs typeface="Arial"/>
              </a:rPr>
              <a:t>t</a:t>
            </a:r>
            <a:r>
              <a:rPr sz="1300" spc="-20" dirty="0">
                <a:solidFill>
                  <a:srgbClr val="4C4D4F"/>
                </a:solidFill>
                <a:latin typeface="Arial"/>
                <a:cs typeface="Arial"/>
              </a:rPr>
              <a:t> </a:t>
            </a:r>
            <a:r>
              <a:rPr sz="1300" spc="-30" dirty="0">
                <a:solidFill>
                  <a:srgbClr val="4C4D4F"/>
                </a:solidFill>
                <a:latin typeface="Arial"/>
                <a:cs typeface="Arial"/>
              </a:rPr>
              <a:t>i</a:t>
            </a:r>
            <a:r>
              <a:rPr sz="1300" spc="-15" dirty="0">
                <a:solidFill>
                  <a:srgbClr val="4C4D4F"/>
                </a:solidFill>
                <a:latin typeface="Arial"/>
                <a:cs typeface="Arial"/>
              </a:rPr>
              <a:t>n</a:t>
            </a:r>
            <a:r>
              <a:rPr sz="1300" spc="-25" dirty="0">
                <a:solidFill>
                  <a:srgbClr val="4C4D4F"/>
                </a:solidFill>
                <a:latin typeface="Arial"/>
                <a:cs typeface="Arial"/>
              </a:rPr>
              <a:t> t</a:t>
            </a:r>
            <a:r>
              <a:rPr sz="1300" spc="-30" dirty="0">
                <a:solidFill>
                  <a:srgbClr val="4C4D4F"/>
                </a:solidFill>
                <a:latin typeface="Arial"/>
                <a:cs typeface="Arial"/>
              </a:rPr>
              <a:t>h</a:t>
            </a:r>
            <a:r>
              <a:rPr sz="1300" spc="-15" dirty="0">
                <a:solidFill>
                  <a:srgbClr val="4C4D4F"/>
                </a:solidFill>
                <a:latin typeface="Arial"/>
                <a:cs typeface="Arial"/>
              </a:rPr>
              <a:t>e</a:t>
            </a:r>
            <a:r>
              <a:rPr sz="1300" spc="-25" dirty="0">
                <a:solidFill>
                  <a:srgbClr val="4C4D4F"/>
                </a:solidFill>
                <a:latin typeface="Arial"/>
                <a:cs typeface="Arial"/>
              </a:rPr>
              <a:t> </a:t>
            </a:r>
            <a:r>
              <a:rPr sz="1300" spc="-20" dirty="0">
                <a:solidFill>
                  <a:srgbClr val="4C4D4F"/>
                </a:solidFill>
                <a:latin typeface="Arial"/>
                <a:cs typeface="Arial"/>
              </a:rPr>
              <a:t>f</a:t>
            </a:r>
            <a:r>
              <a:rPr sz="1300" spc="-25" dirty="0">
                <a:solidFill>
                  <a:srgbClr val="4C4D4F"/>
                </a:solidFill>
                <a:latin typeface="Arial"/>
                <a:cs typeface="Arial"/>
              </a:rPr>
              <a:t>r</a:t>
            </a:r>
            <a:r>
              <a:rPr sz="1300" spc="-35" dirty="0">
                <a:solidFill>
                  <a:srgbClr val="4C4D4F"/>
                </a:solidFill>
                <a:latin typeface="Arial"/>
                <a:cs typeface="Arial"/>
              </a:rPr>
              <a:t>agme</a:t>
            </a:r>
            <a:r>
              <a:rPr sz="1300" spc="-45" dirty="0">
                <a:solidFill>
                  <a:srgbClr val="4C4D4F"/>
                </a:solidFill>
                <a:latin typeface="Arial"/>
                <a:cs typeface="Arial"/>
              </a:rPr>
              <a:t>n</a:t>
            </a:r>
            <a:r>
              <a:rPr sz="1300" spc="-40" dirty="0">
                <a:solidFill>
                  <a:srgbClr val="4C4D4F"/>
                </a:solidFill>
                <a:latin typeface="Arial"/>
                <a:cs typeface="Arial"/>
              </a:rPr>
              <a:t>t</a:t>
            </a:r>
            <a:r>
              <a:rPr sz="1300" spc="-30" dirty="0">
                <a:solidFill>
                  <a:srgbClr val="4C4D4F"/>
                </a:solidFill>
                <a:latin typeface="Arial"/>
                <a:cs typeface="Arial"/>
              </a:rPr>
              <a:t>e</a:t>
            </a:r>
            <a:r>
              <a:rPr sz="1300" spc="-15" dirty="0">
                <a:solidFill>
                  <a:srgbClr val="4C4D4F"/>
                </a:solidFill>
                <a:latin typeface="Arial"/>
                <a:cs typeface="Arial"/>
              </a:rPr>
              <a:t>d</a:t>
            </a:r>
            <a:r>
              <a:rPr sz="1300" spc="-10" dirty="0">
                <a:solidFill>
                  <a:srgbClr val="4C4D4F"/>
                </a:solidFill>
                <a:latin typeface="Arial"/>
                <a:cs typeface="Arial"/>
              </a:rPr>
              <a:t> </a:t>
            </a:r>
            <a:r>
              <a:rPr sz="1300" spc="-35" dirty="0">
                <a:solidFill>
                  <a:srgbClr val="4C4D4F"/>
                </a:solidFill>
                <a:latin typeface="Arial"/>
                <a:cs typeface="Arial"/>
              </a:rPr>
              <a:t>f</a:t>
            </a:r>
            <a:r>
              <a:rPr sz="1300" spc="-30" dirty="0">
                <a:solidFill>
                  <a:srgbClr val="4C4D4F"/>
                </a:solidFill>
                <a:latin typeface="Arial"/>
                <a:cs typeface="Arial"/>
              </a:rPr>
              <a:t>e</a:t>
            </a:r>
            <a:r>
              <a:rPr sz="1300" spc="0" dirty="0">
                <a:solidFill>
                  <a:srgbClr val="4C4D4F"/>
                </a:solidFill>
                <a:latin typeface="Arial"/>
                <a:cs typeface="Arial"/>
              </a:rPr>
              <a:t>e</a:t>
            </a:r>
            <a:r>
              <a:rPr sz="1300" spc="-15" dirty="0">
                <a:solidFill>
                  <a:srgbClr val="4C4D4F"/>
                </a:solidFill>
                <a:latin typeface="Arial"/>
                <a:cs typeface="Arial"/>
              </a:rPr>
              <a:t>-</a:t>
            </a:r>
            <a:r>
              <a:rPr sz="1300" spc="-35" dirty="0">
                <a:solidFill>
                  <a:srgbClr val="4C4D4F"/>
                </a:solidFill>
                <a:latin typeface="Arial"/>
                <a:cs typeface="Arial"/>
              </a:rPr>
              <a:t>f</a:t>
            </a:r>
            <a:r>
              <a:rPr sz="1300" spc="-25" dirty="0">
                <a:solidFill>
                  <a:srgbClr val="4C4D4F"/>
                </a:solidFill>
                <a:latin typeface="Arial"/>
                <a:cs typeface="Arial"/>
              </a:rPr>
              <a:t>o</a:t>
            </a:r>
            <a:r>
              <a:rPr sz="1300" spc="-75" dirty="0">
                <a:solidFill>
                  <a:srgbClr val="4C4D4F"/>
                </a:solidFill>
                <a:latin typeface="Arial"/>
                <a:cs typeface="Arial"/>
              </a:rPr>
              <a:t>r</a:t>
            </a:r>
            <a:r>
              <a:rPr sz="1300" spc="-5" dirty="0">
                <a:solidFill>
                  <a:srgbClr val="4C4D4F"/>
                </a:solidFill>
                <a:latin typeface="Arial"/>
                <a:cs typeface="Arial"/>
              </a:rPr>
              <a:t>-</a:t>
            </a:r>
            <a:r>
              <a:rPr sz="1300" spc="-30" dirty="0">
                <a:solidFill>
                  <a:srgbClr val="4C4D4F"/>
                </a:solidFill>
                <a:latin typeface="Arial"/>
                <a:cs typeface="Arial"/>
              </a:rPr>
              <a:t>se</a:t>
            </a:r>
            <a:r>
              <a:rPr sz="1300" spc="25" dirty="0">
                <a:solidFill>
                  <a:srgbClr val="4C4D4F"/>
                </a:solidFill>
                <a:latin typeface="Arial"/>
                <a:cs typeface="Arial"/>
              </a:rPr>
              <a:t>r</a:t>
            </a:r>
            <a:r>
              <a:rPr sz="1300" spc="-25" dirty="0">
                <a:solidFill>
                  <a:srgbClr val="4C4D4F"/>
                </a:solidFill>
                <a:latin typeface="Arial"/>
                <a:cs typeface="Arial"/>
              </a:rPr>
              <a:t>vi</a:t>
            </a:r>
            <a:r>
              <a:rPr sz="1300" spc="-10" dirty="0">
                <a:solidFill>
                  <a:srgbClr val="4C4D4F"/>
                </a:solidFill>
                <a:latin typeface="Arial"/>
                <a:cs typeface="Arial"/>
              </a:rPr>
              <a:t>c</a:t>
            </a:r>
            <a:r>
              <a:rPr sz="1300" spc="-15" dirty="0">
                <a:solidFill>
                  <a:srgbClr val="4C4D4F"/>
                </a:solidFill>
                <a:latin typeface="Arial"/>
                <a:cs typeface="Arial"/>
              </a:rPr>
              <a:t>e</a:t>
            </a:r>
            <a:r>
              <a:rPr sz="1300" spc="-25" dirty="0">
                <a:solidFill>
                  <a:srgbClr val="4C4D4F"/>
                </a:solidFill>
                <a:latin typeface="Arial"/>
                <a:cs typeface="Arial"/>
              </a:rPr>
              <a:t> </a:t>
            </a:r>
            <a:r>
              <a:rPr sz="1300" spc="-30" dirty="0">
                <a:solidFill>
                  <a:srgbClr val="4C4D4F"/>
                </a:solidFill>
                <a:latin typeface="Arial"/>
                <a:cs typeface="Arial"/>
              </a:rPr>
              <a:t>he</a:t>
            </a:r>
            <a:r>
              <a:rPr sz="1300" spc="-35" dirty="0">
                <a:solidFill>
                  <a:srgbClr val="4C4D4F"/>
                </a:solidFill>
                <a:latin typeface="Arial"/>
                <a:cs typeface="Arial"/>
              </a:rPr>
              <a:t>al</a:t>
            </a:r>
            <a:r>
              <a:rPr sz="1300" spc="-25" dirty="0">
                <a:solidFill>
                  <a:srgbClr val="4C4D4F"/>
                </a:solidFill>
                <a:latin typeface="Arial"/>
                <a:cs typeface="Arial"/>
              </a:rPr>
              <a:t>t</a:t>
            </a:r>
            <a:r>
              <a:rPr sz="1300" spc="-15" dirty="0">
                <a:solidFill>
                  <a:srgbClr val="4C4D4F"/>
                </a:solidFill>
                <a:latin typeface="Arial"/>
                <a:cs typeface="Arial"/>
              </a:rPr>
              <a:t>h</a:t>
            </a:r>
            <a:r>
              <a:rPr sz="1300" spc="-25"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15" dirty="0">
                <a:solidFill>
                  <a:srgbClr val="4C4D4F"/>
                </a:solidFill>
                <a:latin typeface="Arial"/>
                <a:cs typeface="Arial"/>
              </a:rPr>
              <a:t>e</a:t>
            </a:r>
            <a:r>
              <a:rPr sz="1300" spc="-25" dirty="0">
                <a:solidFill>
                  <a:srgbClr val="4C4D4F"/>
                </a:solidFill>
                <a:latin typeface="Arial"/>
                <a:cs typeface="Arial"/>
              </a:rPr>
              <a:t> </a:t>
            </a:r>
            <a:r>
              <a:rPr sz="1300" spc="-30" dirty="0">
                <a:solidFill>
                  <a:srgbClr val="4C4D4F"/>
                </a:solidFill>
                <a:latin typeface="Arial"/>
                <a:cs typeface="Arial"/>
              </a:rPr>
              <a:t>se</a:t>
            </a:r>
            <a:r>
              <a:rPr sz="1300" spc="-20" dirty="0">
                <a:solidFill>
                  <a:srgbClr val="4C4D4F"/>
                </a:solidFill>
                <a:latin typeface="Arial"/>
                <a:cs typeface="Arial"/>
              </a:rPr>
              <a:t>c</a:t>
            </a:r>
            <a:r>
              <a:rPr sz="1300" spc="-40" dirty="0">
                <a:solidFill>
                  <a:srgbClr val="4C4D4F"/>
                </a:solidFill>
                <a:latin typeface="Arial"/>
                <a:cs typeface="Arial"/>
              </a:rPr>
              <a:t>t</a:t>
            </a:r>
            <a:r>
              <a:rPr sz="1300" spc="-25" dirty="0">
                <a:solidFill>
                  <a:srgbClr val="4C4D4F"/>
                </a:solidFill>
                <a:latin typeface="Arial"/>
                <a:cs typeface="Arial"/>
              </a:rPr>
              <a:t>o</a:t>
            </a:r>
            <a:r>
              <a:rPr sz="1300" spc="-110" dirty="0">
                <a:solidFill>
                  <a:srgbClr val="4C4D4F"/>
                </a:solidFill>
                <a:latin typeface="Arial"/>
                <a:cs typeface="Arial"/>
              </a:rPr>
              <a:t>r</a:t>
            </a:r>
            <a:r>
              <a:rPr sz="1300" spc="-15" dirty="0">
                <a:solidFill>
                  <a:srgbClr val="4C4D4F"/>
                </a:solidFill>
                <a:latin typeface="Arial"/>
                <a:cs typeface="Arial"/>
              </a:rPr>
              <a:t>.</a:t>
            </a:r>
            <a:r>
              <a:rPr sz="1300" spc="-20" dirty="0">
                <a:solidFill>
                  <a:srgbClr val="4C4D4F"/>
                </a:solidFill>
                <a:latin typeface="Arial"/>
                <a:cs typeface="Arial"/>
              </a:rPr>
              <a:t> </a:t>
            </a:r>
            <a:r>
              <a:rPr sz="1300" spc="-85" dirty="0">
                <a:solidFill>
                  <a:srgbClr val="4C4D4F"/>
                </a:solidFill>
                <a:latin typeface="Arial"/>
                <a:cs typeface="Arial"/>
              </a:rPr>
              <a:t>W</a:t>
            </a:r>
            <a:r>
              <a:rPr sz="1300" spc="-60" dirty="0">
                <a:solidFill>
                  <a:srgbClr val="4C4D4F"/>
                </a:solidFill>
                <a:latin typeface="Arial"/>
                <a:cs typeface="Arial"/>
              </a:rPr>
              <a:t>e</a:t>
            </a:r>
            <a:r>
              <a:rPr sz="1300" spc="-70" dirty="0">
                <a:solidFill>
                  <a:srgbClr val="4C4D4F"/>
                </a:solidFill>
                <a:latin typeface="Arial"/>
                <a:cs typeface="Arial"/>
              </a:rPr>
              <a:t>’</a:t>
            </a:r>
            <a:r>
              <a:rPr sz="1300" spc="-25" dirty="0">
                <a:solidFill>
                  <a:srgbClr val="4C4D4F"/>
                </a:solidFill>
                <a:latin typeface="Arial"/>
                <a:cs typeface="Arial"/>
              </a:rPr>
              <a:t>r</a:t>
            </a:r>
            <a:r>
              <a:rPr sz="1300" spc="-15" dirty="0">
                <a:solidFill>
                  <a:srgbClr val="4C4D4F"/>
                </a:solidFill>
                <a:latin typeface="Arial"/>
                <a:cs typeface="Arial"/>
              </a:rPr>
              <a:t>e</a:t>
            </a:r>
            <a:r>
              <a:rPr sz="1300" spc="-25"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bl</a:t>
            </a:r>
            <a:r>
              <a:rPr sz="1300" spc="-15" dirty="0">
                <a:solidFill>
                  <a:srgbClr val="4C4D4F"/>
                </a:solidFill>
                <a:latin typeface="Arial"/>
                <a:cs typeface="Arial"/>
              </a:rPr>
              <a:t>e</a:t>
            </a:r>
            <a:r>
              <a:rPr sz="1300" spc="-25"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endParaRPr sz="1300">
              <a:latin typeface="Arial"/>
              <a:cs typeface="Arial"/>
            </a:endParaRPr>
          </a:p>
          <a:p>
            <a:pPr marL="12700" marR="5080">
              <a:lnSpc>
                <a:spcPct val="141000"/>
              </a:lnSpc>
            </a:pPr>
            <a:r>
              <a:rPr sz="1300" spc="-35" dirty="0">
                <a:solidFill>
                  <a:srgbClr val="4C4D4F"/>
                </a:solidFill>
                <a:latin typeface="Arial"/>
                <a:cs typeface="Arial"/>
              </a:rPr>
              <a:t>s</a:t>
            </a:r>
            <a:r>
              <a:rPr sz="1300" spc="-20" dirty="0">
                <a:solidFill>
                  <a:srgbClr val="4C4D4F"/>
                </a:solidFill>
                <a:latin typeface="Arial"/>
                <a:cs typeface="Arial"/>
              </a:rPr>
              <a:t>t</a:t>
            </a:r>
            <a:r>
              <a:rPr sz="1300" spc="-35" dirty="0">
                <a:solidFill>
                  <a:srgbClr val="4C4D4F"/>
                </a:solidFill>
                <a:latin typeface="Arial"/>
                <a:cs typeface="Arial"/>
              </a:rPr>
              <a:t>a</a:t>
            </a:r>
            <a:r>
              <a:rPr sz="1300" spc="-30" dirty="0">
                <a:solidFill>
                  <a:srgbClr val="4C4D4F"/>
                </a:solidFill>
                <a:latin typeface="Arial"/>
                <a:cs typeface="Arial"/>
              </a:rPr>
              <a:t>n</a:t>
            </a:r>
            <a:r>
              <a:rPr sz="1300" spc="-35" dirty="0">
                <a:solidFill>
                  <a:srgbClr val="4C4D4F"/>
                </a:solidFill>
                <a:latin typeface="Arial"/>
                <a:cs typeface="Arial"/>
              </a:rPr>
              <a:t>da</a:t>
            </a:r>
            <a:r>
              <a:rPr sz="1300" spc="-25" dirty="0">
                <a:solidFill>
                  <a:srgbClr val="4C4D4F"/>
                </a:solidFill>
                <a:latin typeface="Arial"/>
                <a:cs typeface="Arial"/>
              </a:rPr>
              <a:t>r</a:t>
            </a:r>
            <a:r>
              <a:rPr sz="1300" spc="-40" dirty="0">
                <a:solidFill>
                  <a:srgbClr val="4C4D4F"/>
                </a:solidFill>
                <a:latin typeface="Arial"/>
                <a:cs typeface="Arial"/>
              </a:rPr>
              <a:t>d</a:t>
            </a:r>
            <a:r>
              <a:rPr sz="1300" spc="-30" dirty="0">
                <a:solidFill>
                  <a:srgbClr val="4C4D4F"/>
                </a:solidFill>
                <a:latin typeface="Arial"/>
                <a:cs typeface="Arial"/>
              </a:rPr>
              <a:t>i</a:t>
            </a:r>
            <a:r>
              <a:rPr sz="1300" spc="-45" dirty="0">
                <a:solidFill>
                  <a:srgbClr val="4C4D4F"/>
                </a:solidFill>
                <a:latin typeface="Arial"/>
                <a:cs typeface="Arial"/>
              </a:rPr>
              <a:t>z</a:t>
            </a:r>
            <a:r>
              <a:rPr sz="1300" spc="-15" dirty="0">
                <a:solidFill>
                  <a:srgbClr val="4C4D4F"/>
                </a:solidFill>
                <a:latin typeface="Arial"/>
                <a:cs typeface="Arial"/>
              </a:rPr>
              <a:t>e</a:t>
            </a:r>
            <a:r>
              <a:rPr sz="1300" spc="-25" dirty="0">
                <a:solidFill>
                  <a:srgbClr val="4C4D4F"/>
                </a:solidFill>
                <a:latin typeface="Arial"/>
                <a:cs typeface="Arial"/>
              </a:rPr>
              <a:t> t</a:t>
            </a:r>
            <a:r>
              <a:rPr sz="1300" spc="-30" dirty="0">
                <a:solidFill>
                  <a:srgbClr val="4C4D4F"/>
                </a:solidFill>
                <a:latin typeface="Arial"/>
                <a:cs typeface="Arial"/>
              </a:rPr>
              <a:t>h</a:t>
            </a:r>
            <a:r>
              <a:rPr sz="1300" spc="-15" dirty="0">
                <a:solidFill>
                  <a:srgbClr val="4C4D4F"/>
                </a:solidFill>
                <a:latin typeface="Arial"/>
                <a:cs typeface="Arial"/>
              </a:rPr>
              <a:t>e</a:t>
            </a:r>
            <a:r>
              <a:rPr sz="1300" spc="-25" dirty="0">
                <a:solidFill>
                  <a:srgbClr val="4C4D4F"/>
                </a:solidFill>
                <a:latin typeface="Arial"/>
                <a:cs typeface="Arial"/>
              </a:rPr>
              <a:t> </a:t>
            </a:r>
            <a:r>
              <a:rPr sz="1300" spc="-30" dirty="0">
                <a:solidFill>
                  <a:srgbClr val="4C4D4F"/>
                </a:solidFill>
                <a:latin typeface="Arial"/>
                <a:cs typeface="Arial"/>
              </a:rPr>
              <a:t>b</a:t>
            </a:r>
            <a:r>
              <a:rPr sz="1300" spc="-25" dirty="0">
                <a:solidFill>
                  <a:srgbClr val="4C4D4F"/>
                </a:solidFill>
                <a:latin typeface="Arial"/>
                <a:cs typeface="Arial"/>
              </a:rPr>
              <a:t>e</a:t>
            </a:r>
            <a:r>
              <a:rPr sz="1300" spc="-35" dirty="0">
                <a:solidFill>
                  <a:srgbClr val="4C4D4F"/>
                </a:solidFill>
                <a:latin typeface="Arial"/>
                <a:cs typeface="Arial"/>
              </a:rPr>
              <a:t>s</a:t>
            </a:r>
            <a:r>
              <a:rPr sz="1300" spc="-15" dirty="0">
                <a:solidFill>
                  <a:srgbClr val="4C4D4F"/>
                </a:solidFill>
                <a:latin typeface="Arial"/>
                <a:cs typeface="Arial"/>
              </a:rPr>
              <a:t>t</a:t>
            </a:r>
            <a:r>
              <a:rPr sz="1300" spc="-20" dirty="0">
                <a:solidFill>
                  <a:srgbClr val="4C4D4F"/>
                </a:solidFill>
                <a:latin typeface="Arial"/>
                <a:cs typeface="Arial"/>
              </a:rPr>
              <a:t> </a:t>
            </a:r>
            <a:r>
              <a:rPr sz="1300" spc="-25" dirty="0">
                <a:solidFill>
                  <a:srgbClr val="4C4D4F"/>
                </a:solidFill>
                <a:latin typeface="Arial"/>
                <a:cs typeface="Arial"/>
              </a:rPr>
              <a:t>p</a:t>
            </a:r>
            <a:r>
              <a:rPr sz="1300" spc="-30" dirty="0">
                <a:solidFill>
                  <a:srgbClr val="4C4D4F"/>
                </a:solidFill>
                <a:latin typeface="Arial"/>
                <a:cs typeface="Arial"/>
              </a:rPr>
              <a:t>o</a:t>
            </a:r>
            <a:r>
              <a:rPr sz="1300" spc="-25" dirty="0">
                <a:solidFill>
                  <a:srgbClr val="4C4D4F"/>
                </a:solidFill>
                <a:latin typeface="Arial"/>
                <a:cs typeface="Arial"/>
              </a:rPr>
              <a:t>s</a:t>
            </a:r>
            <a:r>
              <a:rPr sz="1300" spc="-30" dirty="0">
                <a:solidFill>
                  <a:srgbClr val="4C4D4F"/>
                </a:solidFill>
                <a:latin typeface="Arial"/>
                <a:cs typeface="Arial"/>
              </a:rPr>
              <a:t>sibl</a:t>
            </a:r>
            <a:r>
              <a:rPr sz="1300" spc="-15" dirty="0">
                <a:solidFill>
                  <a:srgbClr val="4C4D4F"/>
                </a:solidFill>
                <a:latin typeface="Arial"/>
                <a:cs typeface="Arial"/>
              </a:rPr>
              <a:t>e</a:t>
            </a:r>
            <a:r>
              <a:rPr sz="1300" spc="-25"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50" dirty="0">
                <a:solidFill>
                  <a:srgbClr val="4C4D4F"/>
                </a:solidFill>
                <a:latin typeface="Arial"/>
                <a:cs typeface="Arial"/>
              </a:rPr>
              <a:t>e</a:t>
            </a:r>
            <a:r>
              <a:rPr sz="1300" spc="-15"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g</a:t>
            </a:r>
            <a:r>
              <a:rPr sz="1300" spc="-25" dirty="0">
                <a:solidFill>
                  <a:srgbClr val="4C4D4F"/>
                </a:solidFill>
                <a:latin typeface="Arial"/>
                <a:cs typeface="Arial"/>
              </a:rPr>
              <a:t>iv</a:t>
            </a:r>
            <a:r>
              <a:rPr sz="1300" spc="-30" dirty="0">
                <a:solidFill>
                  <a:srgbClr val="4C4D4F"/>
                </a:solidFill>
                <a:latin typeface="Arial"/>
                <a:cs typeface="Arial"/>
              </a:rPr>
              <a:t>in</a:t>
            </a:r>
            <a:r>
              <a:rPr sz="1300" spc="-15" dirty="0">
                <a:solidFill>
                  <a:srgbClr val="4C4D4F"/>
                </a:solidFill>
                <a:latin typeface="Arial"/>
                <a:cs typeface="Arial"/>
              </a:rPr>
              <a:t>g</a:t>
            </a:r>
            <a:r>
              <a:rPr sz="1300" spc="-25" dirty="0">
                <a:solidFill>
                  <a:srgbClr val="4C4D4F"/>
                </a:solidFill>
                <a:latin typeface="Arial"/>
                <a:cs typeface="Arial"/>
              </a:rPr>
              <a:t> </a:t>
            </a:r>
            <a:r>
              <a:rPr sz="1300" spc="-3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a:t>
            </a:r>
            <a:r>
              <a:rPr sz="1300" spc="-20"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30" dirty="0">
                <a:solidFill>
                  <a:srgbClr val="4C4D4F"/>
                </a:solidFill>
                <a:latin typeface="Arial"/>
                <a:cs typeface="Arial"/>
              </a:rPr>
              <a:t>ts</a:t>
            </a:r>
            <a:r>
              <a:rPr sz="1300" spc="-25" dirty="0">
                <a:solidFill>
                  <a:srgbClr val="4C4D4F"/>
                </a:solidFill>
                <a:latin typeface="Arial"/>
                <a:cs typeface="Arial"/>
              </a:rPr>
              <a:t> t</a:t>
            </a:r>
            <a:r>
              <a:rPr sz="1300" spc="-30" dirty="0">
                <a:solidFill>
                  <a:srgbClr val="4C4D4F"/>
                </a:solidFill>
                <a:latin typeface="Arial"/>
                <a:cs typeface="Arial"/>
              </a:rPr>
              <a:t>hei</a:t>
            </a:r>
            <a:r>
              <a:rPr sz="1300" spc="-10" dirty="0">
                <a:solidFill>
                  <a:srgbClr val="4C4D4F"/>
                </a:solidFill>
                <a:latin typeface="Arial"/>
                <a:cs typeface="Arial"/>
              </a:rPr>
              <a:t>r</a:t>
            </a:r>
            <a:r>
              <a:rPr sz="1300" spc="-20" dirty="0">
                <a:solidFill>
                  <a:srgbClr val="4C4D4F"/>
                </a:solidFill>
                <a:latin typeface="Arial"/>
                <a:cs typeface="Arial"/>
              </a:rPr>
              <a:t> </a:t>
            </a:r>
            <a:r>
              <a:rPr sz="1300" spc="-30" dirty="0">
                <a:solidFill>
                  <a:srgbClr val="4C4D4F"/>
                </a:solidFill>
                <a:latin typeface="Arial"/>
                <a:cs typeface="Arial"/>
              </a:rPr>
              <a:t>b</a:t>
            </a:r>
            <a:r>
              <a:rPr sz="1300" spc="-25" dirty="0">
                <a:solidFill>
                  <a:srgbClr val="4C4D4F"/>
                </a:solidFill>
                <a:latin typeface="Arial"/>
                <a:cs typeface="Arial"/>
              </a:rPr>
              <a:t>e</a:t>
            </a:r>
            <a:r>
              <a:rPr sz="1300" spc="-35" dirty="0">
                <a:solidFill>
                  <a:srgbClr val="4C4D4F"/>
                </a:solidFill>
                <a:latin typeface="Arial"/>
                <a:cs typeface="Arial"/>
              </a:rPr>
              <a:t>s</a:t>
            </a:r>
            <a:r>
              <a:rPr sz="1300" spc="-15" dirty="0">
                <a:solidFill>
                  <a:srgbClr val="4C4D4F"/>
                </a:solidFill>
                <a:latin typeface="Arial"/>
                <a:cs typeface="Arial"/>
              </a:rPr>
              <a:t>t</a:t>
            </a:r>
            <a:r>
              <a:rPr sz="1300" spc="-20" dirty="0">
                <a:solidFill>
                  <a:srgbClr val="4C4D4F"/>
                </a:solidFill>
                <a:latin typeface="Arial"/>
                <a:cs typeface="Arial"/>
              </a:rPr>
              <a:t> c</a:t>
            </a:r>
            <a:r>
              <a:rPr sz="1300" spc="-35" dirty="0">
                <a:solidFill>
                  <a:srgbClr val="4C4D4F"/>
                </a:solidFill>
                <a:latin typeface="Arial"/>
                <a:cs typeface="Arial"/>
              </a:rPr>
              <a:t>han</a:t>
            </a:r>
            <a:r>
              <a:rPr sz="1300" spc="-10" dirty="0">
                <a:solidFill>
                  <a:srgbClr val="4C4D4F"/>
                </a:solidFill>
                <a:latin typeface="Arial"/>
                <a:cs typeface="Arial"/>
              </a:rPr>
              <a:t>c</a:t>
            </a:r>
            <a:r>
              <a:rPr sz="1300" spc="-15" dirty="0">
                <a:solidFill>
                  <a:srgbClr val="4C4D4F"/>
                </a:solidFill>
                <a:latin typeface="Arial"/>
                <a:cs typeface="Arial"/>
              </a:rPr>
              <a:t>e</a:t>
            </a:r>
            <a:r>
              <a:rPr sz="1300" spc="-25"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5" dirty="0">
                <a:solidFill>
                  <a:srgbClr val="4C4D4F"/>
                </a:solidFill>
                <a:latin typeface="Arial"/>
                <a:cs typeface="Arial"/>
              </a:rPr>
              <a:t> </a:t>
            </a:r>
            <a:r>
              <a:rPr sz="1300" spc="-30" dirty="0">
                <a:solidFill>
                  <a:srgbClr val="4C4D4F"/>
                </a:solidFill>
                <a:latin typeface="Arial"/>
                <a:cs typeface="Arial"/>
              </a:rPr>
              <a:t>be</a:t>
            </a:r>
            <a:r>
              <a:rPr sz="1300" spc="-40" dirty="0">
                <a:solidFill>
                  <a:srgbClr val="4C4D4F"/>
                </a:solidFill>
                <a:latin typeface="Arial"/>
                <a:cs typeface="Arial"/>
              </a:rPr>
              <a:t>a</a:t>
            </a:r>
            <a:r>
              <a:rPr sz="1300" spc="-15" dirty="0">
                <a:solidFill>
                  <a:srgbClr val="4C4D4F"/>
                </a:solidFill>
                <a:latin typeface="Arial"/>
                <a:cs typeface="Arial"/>
              </a:rPr>
              <a:t>t</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10" dirty="0">
                <a:solidFill>
                  <a:srgbClr val="4C4D4F"/>
                </a:solidFill>
                <a:latin typeface="Arial"/>
                <a:cs typeface="Arial"/>
              </a:rPr>
              <a:t>r</a:t>
            </a:r>
            <a:r>
              <a:rPr sz="1300" spc="-15" dirty="0">
                <a:solidFill>
                  <a:srgbClr val="4C4D4F"/>
                </a:solidFill>
                <a:latin typeface="Arial"/>
                <a:cs typeface="Arial"/>
              </a:rPr>
              <a:t>.</a:t>
            </a:r>
            <a:endParaRPr sz="1300">
              <a:latin typeface="Arial"/>
              <a:cs typeface="Arial"/>
            </a:endParaRPr>
          </a:p>
        </p:txBody>
      </p:sp>
    </p:spTree>
    <p:extLst>
      <p:ext uri="{BB962C8B-B14F-4D97-AF65-F5344CB8AC3E}">
        <p14:creationId xmlns:p14="http://schemas.microsoft.com/office/powerpoint/2010/main" val="309226064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txBox="1"/>
          <p:nvPr userDrawn="1"/>
        </p:nvSpPr>
        <p:spPr>
          <a:xfrm>
            <a:off x="0" y="0"/>
            <a:ext cx="10058400" cy="7772400"/>
          </a:xfrm>
          <a:prstGeom prst="rect">
            <a:avLst/>
          </a:prstGeom>
        </p:spPr>
        <p:txBody>
          <a:bodyPr vert="horz" wrap="square" lIns="0" tIns="0" rIns="0" bIns="0" rtlCol="0">
            <a:spAutoFit/>
          </a:bodyPr>
          <a:lstStyle/>
          <a:p>
            <a:pPr algn="ctr">
              <a:lnSpc>
                <a:spcPct val="100000"/>
              </a:lnSpc>
            </a:pPr>
            <a:r>
              <a:rPr sz="1200" spc="-15" dirty="0">
                <a:solidFill>
                  <a:srgbClr val="231F20"/>
                </a:solidFill>
                <a:latin typeface="Arial"/>
                <a:cs typeface="Arial"/>
              </a:rPr>
              <a:t>6</a:t>
            </a:r>
            <a:endParaRPr sz="1200">
              <a:latin typeface="Arial"/>
              <a:cs typeface="Arial"/>
            </a:endParaRPr>
          </a:p>
        </p:txBody>
      </p:sp>
      <p:sp>
        <p:nvSpPr>
          <p:cNvPr id="8" name="object 3"/>
          <p:cNvSpPr/>
          <p:nvPr userDrawn="1"/>
        </p:nvSpPr>
        <p:spPr>
          <a:xfrm>
            <a:off x="0" y="0"/>
            <a:ext cx="10058400" cy="7772400"/>
          </a:xfrm>
          <a:prstGeom prst="rect">
            <a:avLst/>
          </a:prstGeom>
          <a:blipFill>
            <a:blip r:embed="rId13" cstate="print"/>
            <a:stretch>
              <a:fillRect/>
            </a:stretch>
          </a:blipFill>
        </p:spPr>
        <p:txBody>
          <a:bodyPr wrap="square" lIns="0" tIns="0" rIns="0" bIns="0" rtlCol="0"/>
          <a:lstStyle/>
          <a:p>
            <a:endParaRPr/>
          </a:p>
        </p:txBody>
      </p:sp>
      <p:sp>
        <p:nvSpPr>
          <p:cNvPr id="9" name="object 4"/>
          <p:cNvSpPr/>
          <p:nvPr userDrawn="1"/>
        </p:nvSpPr>
        <p:spPr>
          <a:xfrm>
            <a:off x="0" y="4263644"/>
            <a:ext cx="10058400" cy="2359660"/>
          </a:xfrm>
          <a:custGeom>
            <a:avLst/>
            <a:gdLst/>
            <a:ahLst/>
            <a:cxnLst/>
            <a:rect l="l" t="t" r="r" b="b"/>
            <a:pathLst>
              <a:path w="10058400" h="2359659">
                <a:moveTo>
                  <a:pt x="0" y="0"/>
                </a:moveTo>
                <a:lnTo>
                  <a:pt x="0" y="2359152"/>
                </a:lnTo>
                <a:lnTo>
                  <a:pt x="10058400" y="2359152"/>
                </a:lnTo>
                <a:lnTo>
                  <a:pt x="10058400" y="0"/>
                </a:lnTo>
                <a:lnTo>
                  <a:pt x="0" y="0"/>
                </a:lnTo>
                <a:close/>
              </a:path>
            </a:pathLst>
          </a:custGeom>
          <a:solidFill>
            <a:srgbClr val="00A09B"/>
          </a:solidFill>
        </p:spPr>
        <p:txBody>
          <a:bodyPr wrap="square" lIns="0" tIns="0" rIns="0" bIns="0" rtlCol="0"/>
          <a:lstStyle/>
          <a:p>
            <a:endParaRPr/>
          </a:p>
        </p:txBody>
      </p:sp>
      <p:sp>
        <p:nvSpPr>
          <p:cNvPr id="10" name="object 5"/>
          <p:cNvSpPr txBox="1"/>
          <p:nvPr userDrawn="1"/>
        </p:nvSpPr>
        <p:spPr>
          <a:xfrm>
            <a:off x="1139444" y="4572000"/>
            <a:ext cx="7764780" cy="1536700"/>
          </a:xfrm>
          <a:prstGeom prst="rect">
            <a:avLst/>
          </a:prstGeom>
        </p:spPr>
        <p:txBody>
          <a:bodyPr vert="horz" wrap="square" lIns="0" tIns="0" rIns="0" bIns="0" rtlCol="0">
            <a:spAutoFit/>
          </a:bodyPr>
          <a:lstStyle/>
          <a:p>
            <a:pPr marL="12700" marR="5080">
              <a:lnSpc>
                <a:spcPct val="144400"/>
              </a:lnSpc>
            </a:pPr>
            <a:r>
              <a:rPr sz="1500" b="1" spc="-70" dirty="0">
                <a:solidFill>
                  <a:srgbClr val="FFFFFF"/>
                </a:solidFill>
                <a:latin typeface="Arial"/>
                <a:cs typeface="Arial"/>
              </a:rPr>
              <a:t>C</a:t>
            </a:r>
            <a:r>
              <a:rPr sz="1500" b="1" spc="-30" dirty="0">
                <a:solidFill>
                  <a:srgbClr val="FFFFFF"/>
                </a:solidFill>
                <a:latin typeface="Arial"/>
                <a:cs typeface="Arial"/>
              </a:rPr>
              <a:t>A</a:t>
            </a:r>
            <a:r>
              <a:rPr sz="1500" b="1" spc="-40" dirty="0">
                <a:solidFill>
                  <a:srgbClr val="FFFFFF"/>
                </a:solidFill>
                <a:latin typeface="Arial"/>
                <a:cs typeface="Arial"/>
              </a:rPr>
              <a:t>N</a:t>
            </a:r>
            <a:r>
              <a:rPr sz="1500" b="1" spc="-50" dirty="0">
                <a:solidFill>
                  <a:srgbClr val="FFFFFF"/>
                </a:solidFill>
                <a:latin typeface="Arial"/>
                <a:cs typeface="Arial"/>
              </a:rPr>
              <a:t>C</a:t>
            </a:r>
            <a:r>
              <a:rPr sz="1500" b="1" spc="-40" dirty="0">
                <a:solidFill>
                  <a:srgbClr val="FFFFFF"/>
                </a:solidFill>
                <a:latin typeface="Arial"/>
                <a:cs typeface="Arial"/>
              </a:rPr>
              <a:t>E</a:t>
            </a:r>
            <a:r>
              <a:rPr sz="1500" b="1" spc="-25" dirty="0">
                <a:solidFill>
                  <a:srgbClr val="FFFFFF"/>
                </a:solidFill>
                <a:latin typeface="Arial"/>
                <a:cs typeface="Arial"/>
              </a:rPr>
              <a:t>R </a:t>
            </a:r>
            <a:r>
              <a:rPr sz="1500" b="1" spc="-70" dirty="0">
                <a:solidFill>
                  <a:srgbClr val="FFFFFF"/>
                </a:solidFill>
                <a:latin typeface="Arial"/>
                <a:cs typeface="Arial"/>
              </a:rPr>
              <a:t>C</a:t>
            </a:r>
            <a:r>
              <a:rPr sz="1500" b="1" spc="-30" dirty="0">
                <a:solidFill>
                  <a:srgbClr val="FFFFFF"/>
                </a:solidFill>
                <a:latin typeface="Arial"/>
                <a:cs typeface="Arial"/>
              </a:rPr>
              <a:t>AR</a:t>
            </a:r>
            <a:r>
              <a:rPr sz="1500" b="1" spc="-20" dirty="0">
                <a:solidFill>
                  <a:srgbClr val="FFFFFF"/>
                </a:solidFill>
                <a:latin typeface="Arial"/>
                <a:cs typeface="Arial"/>
              </a:rPr>
              <a:t>E</a:t>
            </a:r>
            <a:r>
              <a:rPr sz="1500" b="1" spc="-25" dirty="0">
                <a:solidFill>
                  <a:srgbClr val="FFFFFF"/>
                </a:solidFill>
                <a:latin typeface="Arial"/>
                <a:cs typeface="Arial"/>
              </a:rPr>
              <a:t> </a:t>
            </a:r>
            <a:r>
              <a:rPr sz="1500" spc="-35" dirty="0">
                <a:solidFill>
                  <a:srgbClr val="FFFFFF"/>
                </a:solidFill>
                <a:latin typeface="Arial"/>
                <a:cs typeface="Arial"/>
              </a:rPr>
              <a:t>rep</a:t>
            </a:r>
            <a:r>
              <a:rPr sz="1500" spc="-30" dirty="0">
                <a:solidFill>
                  <a:srgbClr val="FFFFFF"/>
                </a:solidFill>
                <a:latin typeface="Arial"/>
                <a:cs typeface="Arial"/>
              </a:rPr>
              <a:t>r</a:t>
            </a:r>
            <a:r>
              <a:rPr sz="1500" spc="-35" dirty="0">
                <a:solidFill>
                  <a:srgbClr val="FFFFFF"/>
                </a:solidFill>
                <a:latin typeface="Arial"/>
                <a:cs typeface="Arial"/>
              </a:rPr>
              <a:t>e</a:t>
            </a:r>
            <a:r>
              <a:rPr sz="1500" spc="-40" dirty="0">
                <a:solidFill>
                  <a:srgbClr val="FFFFFF"/>
                </a:solidFill>
                <a:latin typeface="Arial"/>
                <a:cs typeface="Arial"/>
              </a:rPr>
              <a:t>se</a:t>
            </a:r>
            <a:r>
              <a:rPr sz="1500" spc="-55" dirty="0">
                <a:solidFill>
                  <a:srgbClr val="FFFFFF"/>
                </a:solidFill>
                <a:latin typeface="Arial"/>
                <a:cs typeface="Arial"/>
              </a:rPr>
              <a:t>n</a:t>
            </a:r>
            <a:r>
              <a:rPr sz="1500" spc="-25" dirty="0">
                <a:solidFill>
                  <a:srgbClr val="FFFFFF"/>
                </a:solidFill>
                <a:latin typeface="Arial"/>
                <a:cs typeface="Arial"/>
              </a:rPr>
              <a:t>t</a:t>
            </a:r>
            <a:r>
              <a:rPr sz="1500" spc="-15" dirty="0">
                <a:solidFill>
                  <a:srgbClr val="FFFFFF"/>
                </a:solidFill>
                <a:latin typeface="Arial"/>
                <a:cs typeface="Arial"/>
              </a:rPr>
              <a:t>s</a:t>
            </a:r>
            <a:r>
              <a:rPr sz="1500" spc="-25" dirty="0">
                <a:solidFill>
                  <a:srgbClr val="FFFFFF"/>
                </a:solidFill>
                <a:latin typeface="Arial"/>
                <a:cs typeface="Arial"/>
              </a:rPr>
              <a:t> </a:t>
            </a:r>
            <a:r>
              <a:rPr sz="1500" spc="-20" dirty="0">
                <a:solidFill>
                  <a:srgbClr val="FFFFFF"/>
                </a:solidFill>
                <a:latin typeface="Arial"/>
                <a:cs typeface="Arial"/>
              </a:rPr>
              <a:t>a</a:t>
            </a:r>
            <a:r>
              <a:rPr sz="1500" spc="-25" dirty="0">
                <a:solidFill>
                  <a:srgbClr val="FFFFFF"/>
                </a:solidFill>
                <a:latin typeface="Arial"/>
                <a:cs typeface="Arial"/>
              </a:rPr>
              <a:t> </a:t>
            </a:r>
            <a:r>
              <a:rPr sz="1500" spc="-35" dirty="0">
                <a:solidFill>
                  <a:srgbClr val="FFFFFF"/>
                </a:solidFill>
                <a:latin typeface="Arial"/>
                <a:cs typeface="Arial"/>
              </a:rPr>
              <a:t>la</a:t>
            </a:r>
            <a:r>
              <a:rPr sz="1500" spc="-30" dirty="0">
                <a:solidFill>
                  <a:srgbClr val="FFFFFF"/>
                </a:solidFill>
                <a:latin typeface="Arial"/>
                <a:cs typeface="Arial"/>
              </a:rPr>
              <a:t>rg</a:t>
            </a:r>
            <a:r>
              <a:rPr sz="1500" spc="-20" dirty="0">
                <a:solidFill>
                  <a:srgbClr val="FFFFFF"/>
                </a:solidFill>
                <a:latin typeface="Arial"/>
                <a:cs typeface="Arial"/>
              </a:rPr>
              <a:t>e</a:t>
            </a:r>
            <a:r>
              <a:rPr sz="1500" spc="-25" dirty="0">
                <a:solidFill>
                  <a:srgbClr val="FFFFFF"/>
                </a:solidFill>
                <a:latin typeface="Arial"/>
                <a:cs typeface="Arial"/>
              </a:rPr>
              <a:t> </a:t>
            </a:r>
            <a:r>
              <a:rPr sz="1500" spc="-35" dirty="0">
                <a:solidFill>
                  <a:srgbClr val="FFFFFF"/>
                </a:solidFill>
                <a:latin typeface="Arial"/>
                <a:cs typeface="Arial"/>
              </a:rPr>
              <a:t>po</a:t>
            </a:r>
            <a:r>
              <a:rPr sz="1500" spc="25" dirty="0">
                <a:solidFill>
                  <a:srgbClr val="FFFFFF"/>
                </a:solidFill>
                <a:latin typeface="Arial"/>
                <a:cs typeface="Arial"/>
              </a:rPr>
              <a:t>r</a:t>
            </a:r>
            <a:r>
              <a:rPr sz="1500" spc="-30" dirty="0">
                <a:solidFill>
                  <a:srgbClr val="FFFFFF"/>
                </a:solidFill>
                <a:latin typeface="Arial"/>
                <a:cs typeface="Arial"/>
              </a:rPr>
              <a:t>tio</a:t>
            </a:r>
            <a:r>
              <a:rPr sz="1500" spc="-20" dirty="0">
                <a:solidFill>
                  <a:srgbClr val="FFFFFF"/>
                </a:solidFill>
                <a:latin typeface="Arial"/>
                <a:cs typeface="Arial"/>
              </a:rPr>
              <a:t>n</a:t>
            </a:r>
            <a:r>
              <a:rPr sz="1500" spc="-25" dirty="0">
                <a:solidFill>
                  <a:srgbClr val="FFFFFF"/>
                </a:solidFill>
                <a:latin typeface="Arial"/>
                <a:cs typeface="Arial"/>
              </a:rPr>
              <a:t> </a:t>
            </a:r>
            <a:r>
              <a:rPr sz="1500" spc="-50" dirty="0">
                <a:solidFill>
                  <a:srgbClr val="FFFFFF"/>
                </a:solidFill>
                <a:latin typeface="Arial"/>
                <a:cs typeface="Arial"/>
              </a:rPr>
              <a:t>o</a:t>
            </a:r>
            <a:r>
              <a:rPr sz="1500" spc="-15" dirty="0">
                <a:solidFill>
                  <a:srgbClr val="FFFFFF"/>
                </a:solidFill>
                <a:latin typeface="Arial"/>
                <a:cs typeface="Arial"/>
              </a:rPr>
              <a:t>f</a:t>
            </a:r>
            <a:r>
              <a:rPr sz="1500" spc="-25" dirty="0">
                <a:solidFill>
                  <a:srgbClr val="FFFFFF"/>
                </a:solidFill>
                <a:latin typeface="Arial"/>
                <a:cs typeface="Arial"/>
              </a:rPr>
              <a:t> </a:t>
            </a:r>
            <a:r>
              <a:rPr sz="1500" spc="-40" dirty="0">
                <a:solidFill>
                  <a:srgbClr val="FFFFFF"/>
                </a:solidFill>
                <a:latin typeface="Arial"/>
                <a:cs typeface="Arial"/>
              </a:rPr>
              <a:t>o</a:t>
            </a:r>
            <a:r>
              <a:rPr sz="1500" spc="-45" dirty="0">
                <a:solidFill>
                  <a:srgbClr val="FFFFFF"/>
                </a:solidFill>
                <a:latin typeface="Arial"/>
                <a:cs typeface="Arial"/>
              </a:rPr>
              <a:t>u</a:t>
            </a:r>
            <a:r>
              <a:rPr sz="1500" spc="-10" dirty="0">
                <a:solidFill>
                  <a:srgbClr val="FFFFFF"/>
                </a:solidFill>
                <a:latin typeface="Arial"/>
                <a:cs typeface="Arial"/>
              </a:rPr>
              <a:t>r</a:t>
            </a:r>
            <a:r>
              <a:rPr sz="1500" spc="-25" dirty="0">
                <a:solidFill>
                  <a:srgbClr val="FFFFFF"/>
                </a:solidFill>
                <a:latin typeface="Arial"/>
                <a:cs typeface="Arial"/>
              </a:rPr>
              <a:t> </a:t>
            </a:r>
            <a:r>
              <a:rPr sz="1500" spc="-55" dirty="0">
                <a:solidFill>
                  <a:srgbClr val="FFFFFF"/>
                </a:solidFill>
                <a:latin typeface="Arial"/>
                <a:cs typeface="Arial"/>
              </a:rPr>
              <a:t>w</a:t>
            </a:r>
            <a:r>
              <a:rPr sz="1500" spc="-35" dirty="0">
                <a:solidFill>
                  <a:srgbClr val="FFFFFF"/>
                </a:solidFill>
                <a:latin typeface="Arial"/>
                <a:cs typeface="Arial"/>
              </a:rPr>
              <a:t>o</a:t>
            </a:r>
            <a:r>
              <a:rPr sz="1500" spc="-15" dirty="0">
                <a:solidFill>
                  <a:srgbClr val="FFFFFF"/>
                </a:solidFill>
                <a:latin typeface="Arial"/>
                <a:cs typeface="Arial"/>
              </a:rPr>
              <a:t>rk</a:t>
            </a:r>
            <a:r>
              <a:rPr sz="1500" spc="-25" dirty="0">
                <a:solidFill>
                  <a:srgbClr val="FFFFFF"/>
                </a:solidFill>
                <a:latin typeface="Arial"/>
                <a:cs typeface="Arial"/>
              </a:rPr>
              <a:t> </a:t>
            </a:r>
            <a:r>
              <a:rPr sz="1500" spc="-50" dirty="0">
                <a:solidFill>
                  <a:srgbClr val="FFFFFF"/>
                </a:solidFill>
                <a:latin typeface="Arial"/>
                <a:cs typeface="Arial"/>
              </a:rPr>
              <a:t>a</a:t>
            </a:r>
            <a:r>
              <a:rPr sz="1500" spc="-15" dirty="0">
                <a:solidFill>
                  <a:srgbClr val="FFFFFF"/>
                </a:solidFill>
                <a:latin typeface="Arial"/>
                <a:cs typeface="Arial"/>
              </a:rPr>
              <a:t>t</a:t>
            </a:r>
            <a:r>
              <a:rPr sz="1500" spc="-25" dirty="0">
                <a:solidFill>
                  <a:srgbClr val="FFFFFF"/>
                </a:solidFill>
                <a:latin typeface="Arial"/>
                <a:cs typeface="Arial"/>
              </a:rPr>
              <a:t> </a:t>
            </a:r>
            <a:r>
              <a:rPr sz="1500" spc="-45" dirty="0">
                <a:solidFill>
                  <a:srgbClr val="FFFFFF"/>
                </a:solidFill>
                <a:latin typeface="Arial"/>
                <a:cs typeface="Arial"/>
              </a:rPr>
              <a:t>Ka</a:t>
            </a:r>
            <a:r>
              <a:rPr sz="1500" spc="-35" dirty="0">
                <a:solidFill>
                  <a:srgbClr val="FFFFFF"/>
                </a:solidFill>
                <a:latin typeface="Arial"/>
                <a:cs typeface="Arial"/>
              </a:rPr>
              <a:t>ise</a:t>
            </a:r>
            <a:r>
              <a:rPr sz="1500" spc="-10" dirty="0">
                <a:solidFill>
                  <a:srgbClr val="FFFFFF"/>
                </a:solidFill>
                <a:latin typeface="Arial"/>
                <a:cs typeface="Arial"/>
              </a:rPr>
              <a:t>r</a:t>
            </a:r>
            <a:r>
              <a:rPr sz="1500" spc="-25" dirty="0">
                <a:solidFill>
                  <a:srgbClr val="FFFFFF"/>
                </a:solidFill>
                <a:latin typeface="Arial"/>
                <a:cs typeface="Arial"/>
              </a:rPr>
              <a:t> </a:t>
            </a:r>
            <a:r>
              <a:rPr sz="1500" spc="-70" dirty="0">
                <a:solidFill>
                  <a:srgbClr val="FFFFFF"/>
                </a:solidFill>
                <a:latin typeface="Arial"/>
                <a:cs typeface="Arial"/>
              </a:rPr>
              <a:t>P</a:t>
            </a:r>
            <a:r>
              <a:rPr sz="1500" spc="-40" dirty="0">
                <a:solidFill>
                  <a:srgbClr val="FFFFFF"/>
                </a:solidFill>
                <a:latin typeface="Arial"/>
                <a:cs typeface="Arial"/>
              </a:rPr>
              <a:t>e</a:t>
            </a:r>
            <a:r>
              <a:rPr sz="1500" spc="-10" dirty="0">
                <a:solidFill>
                  <a:srgbClr val="FFFFFF"/>
                </a:solidFill>
                <a:latin typeface="Arial"/>
                <a:cs typeface="Arial"/>
              </a:rPr>
              <a:t>r</a:t>
            </a:r>
            <a:r>
              <a:rPr sz="1500" spc="-40" dirty="0">
                <a:solidFill>
                  <a:srgbClr val="FFFFFF"/>
                </a:solidFill>
                <a:latin typeface="Arial"/>
                <a:cs typeface="Arial"/>
              </a:rPr>
              <a:t>mane</a:t>
            </a:r>
            <a:r>
              <a:rPr sz="1500" spc="-55" dirty="0">
                <a:solidFill>
                  <a:srgbClr val="FFFFFF"/>
                </a:solidFill>
                <a:latin typeface="Arial"/>
                <a:cs typeface="Arial"/>
              </a:rPr>
              <a:t>n</a:t>
            </a:r>
            <a:r>
              <a:rPr sz="1500" spc="-45" dirty="0">
                <a:solidFill>
                  <a:srgbClr val="FFFFFF"/>
                </a:solidFill>
                <a:latin typeface="Arial"/>
                <a:cs typeface="Arial"/>
              </a:rPr>
              <a:t>t</a:t>
            </a:r>
            <a:r>
              <a:rPr sz="1500" spc="-60" dirty="0">
                <a:solidFill>
                  <a:srgbClr val="FFFFFF"/>
                </a:solidFill>
                <a:latin typeface="Arial"/>
                <a:cs typeface="Arial"/>
              </a:rPr>
              <a:t>e</a:t>
            </a:r>
            <a:r>
              <a:rPr sz="1500" spc="-15" dirty="0">
                <a:solidFill>
                  <a:srgbClr val="FFFFFF"/>
                </a:solidFill>
                <a:latin typeface="Arial"/>
                <a:cs typeface="Arial"/>
              </a:rPr>
              <a:t>.</a:t>
            </a:r>
            <a:r>
              <a:rPr sz="1500" spc="-25" dirty="0">
                <a:solidFill>
                  <a:srgbClr val="FFFFFF"/>
                </a:solidFill>
                <a:latin typeface="Arial"/>
                <a:cs typeface="Arial"/>
              </a:rPr>
              <a:t> </a:t>
            </a:r>
            <a:r>
              <a:rPr sz="1500" spc="-40" dirty="0">
                <a:solidFill>
                  <a:srgbClr val="FFFFFF"/>
                </a:solidFill>
                <a:latin typeface="Arial"/>
                <a:cs typeface="Arial"/>
              </a:rPr>
              <a:t>On</a:t>
            </a:r>
            <a:r>
              <a:rPr sz="1500" spc="-35" dirty="0">
                <a:solidFill>
                  <a:srgbClr val="FFFFFF"/>
                </a:solidFill>
                <a:latin typeface="Arial"/>
                <a:cs typeface="Arial"/>
              </a:rPr>
              <a:t>l</a:t>
            </a:r>
            <a:r>
              <a:rPr sz="1500" spc="-15" dirty="0">
                <a:solidFill>
                  <a:srgbClr val="FFFFFF"/>
                </a:solidFill>
                <a:latin typeface="Arial"/>
                <a:cs typeface="Arial"/>
              </a:rPr>
              <a:t>y</a:t>
            </a:r>
            <a:r>
              <a:rPr sz="1500" spc="-25" dirty="0">
                <a:solidFill>
                  <a:srgbClr val="FFFFFF"/>
                </a:solidFill>
                <a:latin typeface="Arial"/>
                <a:cs typeface="Arial"/>
              </a:rPr>
              <a:t> </a:t>
            </a:r>
            <a:r>
              <a:rPr sz="1500" spc="-40" dirty="0">
                <a:solidFill>
                  <a:srgbClr val="FFFFFF"/>
                </a:solidFill>
                <a:latin typeface="Arial"/>
                <a:cs typeface="Arial"/>
              </a:rPr>
              <a:t>hea</a:t>
            </a:r>
            <a:r>
              <a:rPr sz="1500" spc="25" dirty="0">
                <a:solidFill>
                  <a:srgbClr val="FFFFFF"/>
                </a:solidFill>
                <a:latin typeface="Arial"/>
                <a:cs typeface="Arial"/>
              </a:rPr>
              <a:t>r</a:t>
            </a:r>
            <a:r>
              <a:rPr sz="1500" spc="-15" dirty="0">
                <a:solidFill>
                  <a:srgbClr val="FFFFFF"/>
                </a:solidFill>
                <a:latin typeface="Arial"/>
                <a:cs typeface="Arial"/>
              </a:rPr>
              <a:t>t </a:t>
            </a:r>
            <a:r>
              <a:rPr sz="1500" spc="-45" dirty="0">
                <a:solidFill>
                  <a:srgbClr val="FFFFFF"/>
                </a:solidFill>
                <a:latin typeface="Arial"/>
                <a:cs typeface="Arial"/>
              </a:rPr>
              <a:t>d</a:t>
            </a:r>
            <a:r>
              <a:rPr sz="1500" spc="-35" dirty="0">
                <a:solidFill>
                  <a:srgbClr val="FFFFFF"/>
                </a:solidFill>
                <a:latin typeface="Arial"/>
                <a:cs typeface="Arial"/>
              </a:rPr>
              <a:t>ise</a:t>
            </a:r>
            <a:r>
              <a:rPr sz="1500" spc="-45" dirty="0">
                <a:solidFill>
                  <a:srgbClr val="FFFFFF"/>
                </a:solidFill>
                <a:latin typeface="Arial"/>
                <a:cs typeface="Arial"/>
              </a:rPr>
              <a:t>a</a:t>
            </a:r>
            <a:r>
              <a:rPr sz="1500" spc="-35" dirty="0">
                <a:solidFill>
                  <a:srgbClr val="FFFFFF"/>
                </a:solidFill>
                <a:latin typeface="Arial"/>
                <a:cs typeface="Arial"/>
              </a:rPr>
              <a:t>s</a:t>
            </a:r>
            <a:r>
              <a:rPr sz="1500" spc="-20" dirty="0">
                <a:solidFill>
                  <a:srgbClr val="FFFFFF"/>
                </a:solidFill>
                <a:latin typeface="Arial"/>
                <a:cs typeface="Arial"/>
              </a:rPr>
              <a:t>e</a:t>
            </a:r>
            <a:r>
              <a:rPr sz="1500" spc="-25" dirty="0">
                <a:solidFill>
                  <a:srgbClr val="FFFFFF"/>
                </a:solidFill>
                <a:latin typeface="Arial"/>
                <a:cs typeface="Arial"/>
              </a:rPr>
              <a:t> </a:t>
            </a:r>
            <a:r>
              <a:rPr sz="1500" spc="-45" dirty="0">
                <a:solidFill>
                  <a:srgbClr val="FFFFFF"/>
                </a:solidFill>
                <a:latin typeface="Arial"/>
                <a:cs typeface="Arial"/>
              </a:rPr>
              <a:t>a</a:t>
            </a:r>
            <a:r>
              <a:rPr sz="1500" spc="15" dirty="0">
                <a:solidFill>
                  <a:srgbClr val="FFFFFF"/>
                </a:solidFill>
                <a:latin typeface="Arial"/>
                <a:cs typeface="Arial"/>
              </a:rPr>
              <a:t>f</a:t>
            </a:r>
            <a:r>
              <a:rPr sz="1500" spc="-40" dirty="0">
                <a:solidFill>
                  <a:srgbClr val="FFFFFF"/>
                </a:solidFill>
                <a:latin typeface="Arial"/>
                <a:cs typeface="Arial"/>
              </a:rPr>
              <a:t>f</a:t>
            </a:r>
            <a:r>
              <a:rPr sz="1500" spc="-35" dirty="0">
                <a:solidFill>
                  <a:srgbClr val="FFFFFF"/>
                </a:solidFill>
                <a:latin typeface="Arial"/>
                <a:cs typeface="Arial"/>
              </a:rPr>
              <a:t>e</a:t>
            </a:r>
            <a:r>
              <a:rPr sz="1500" spc="-20" dirty="0">
                <a:solidFill>
                  <a:srgbClr val="FFFFFF"/>
                </a:solidFill>
                <a:latin typeface="Arial"/>
                <a:cs typeface="Arial"/>
              </a:rPr>
              <a:t>c</a:t>
            </a:r>
            <a:r>
              <a:rPr sz="1500" spc="-25" dirty="0">
                <a:solidFill>
                  <a:srgbClr val="FFFFFF"/>
                </a:solidFill>
                <a:latin typeface="Arial"/>
                <a:cs typeface="Arial"/>
              </a:rPr>
              <a:t>t</a:t>
            </a:r>
            <a:r>
              <a:rPr sz="1500" spc="-15" dirty="0">
                <a:solidFill>
                  <a:srgbClr val="FFFFFF"/>
                </a:solidFill>
                <a:latin typeface="Arial"/>
                <a:cs typeface="Arial"/>
              </a:rPr>
              <a:t>s</a:t>
            </a:r>
            <a:r>
              <a:rPr sz="1500" spc="-25" dirty="0">
                <a:solidFill>
                  <a:srgbClr val="FFFFFF"/>
                </a:solidFill>
                <a:latin typeface="Arial"/>
                <a:cs typeface="Arial"/>
              </a:rPr>
              <a:t> </a:t>
            </a:r>
            <a:r>
              <a:rPr sz="1500" spc="-40" dirty="0">
                <a:solidFill>
                  <a:srgbClr val="FFFFFF"/>
                </a:solidFill>
                <a:latin typeface="Arial"/>
                <a:cs typeface="Arial"/>
              </a:rPr>
              <a:t>mo</a:t>
            </a:r>
            <a:r>
              <a:rPr sz="1500" spc="-30" dirty="0">
                <a:solidFill>
                  <a:srgbClr val="FFFFFF"/>
                </a:solidFill>
                <a:latin typeface="Arial"/>
                <a:cs typeface="Arial"/>
              </a:rPr>
              <a:t>r</a:t>
            </a:r>
            <a:r>
              <a:rPr sz="1500" spc="-20" dirty="0">
                <a:solidFill>
                  <a:srgbClr val="FFFFFF"/>
                </a:solidFill>
                <a:latin typeface="Arial"/>
                <a:cs typeface="Arial"/>
              </a:rPr>
              <a:t>e</a:t>
            </a:r>
            <a:r>
              <a:rPr sz="1500" spc="-25" dirty="0">
                <a:solidFill>
                  <a:srgbClr val="FFFFFF"/>
                </a:solidFill>
                <a:latin typeface="Arial"/>
                <a:cs typeface="Arial"/>
              </a:rPr>
              <a:t> </a:t>
            </a:r>
            <a:r>
              <a:rPr sz="1500" spc="-35" dirty="0">
                <a:solidFill>
                  <a:srgbClr val="FFFFFF"/>
                </a:solidFill>
                <a:latin typeface="Arial"/>
                <a:cs typeface="Arial"/>
              </a:rPr>
              <a:t>peop</a:t>
            </a:r>
            <a:r>
              <a:rPr sz="1500" spc="-30" dirty="0">
                <a:solidFill>
                  <a:srgbClr val="FFFFFF"/>
                </a:solidFill>
                <a:latin typeface="Arial"/>
                <a:cs typeface="Arial"/>
              </a:rPr>
              <a:t>l</a:t>
            </a:r>
            <a:r>
              <a:rPr sz="1500" spc="-20" dirty="0">
                <a:solidFill>
                  <a:srgbClr val="FFFFFF"/>
                </a:solidFill>
                <a:latin typeface="Arial"/>
                <a:cs typeface="Arial"/>
              </a:rPr>
              <a:t>e</a:t>
            </a:r>
            <a:r>
              <a:rPr sz="1500" spc="-25" dirty="0">
                <a:solidFill>
                  <a:srgbClr val="FFFFFF"/>
                </a:solidFill>
                <a:latin typeface="Arial"/>
                <a:cs typeface="Arial"/>
              </a:rPr>
              <a:t> </a:t>
            </a:r>
            <a:r>
              <a:rPr sz="1500" spc="-30" dirty="0">
                <a:solidFill>
                  <a:srgbClr val="FFFFFF"/>
                </a:solidFill>
                <a:latin typeface="Arial"/>
                <a:cs typeface="Arial"/>
              </a:rPr>
              <a:t>t</a:t>
            </a:r>
            <a:r>
              <a:rPr sz="1500" spc="-40" dirty="0">
                <a:solidFill>
                  <a:srgbClr val="FFFFFF"/>
                </a:solidFill>
                <a:latin typeface="Arial"/>
                <a:cs typeface="Arial"/>
              </a:rPr>
              <a:t>ha</a:t>
            </a:r>
            <a:r>
              <a:rPr sz="1500" spc="-20" dirty="0">
                <a:solidFill>
                  <a:srgbClr val="FFFFFF"/>
                </a:solidFill>
                <a:latin typeface="Arial"/>
                <a:cs typeface="Arial"/>
              </a:rPr>
              <a:t>n</a:t>
            </a:r>
            <a:r>
              <a:rPr sz="1500" spc="-25" dirty="0">
                <a:solidFill>
                  <a:srgbClr val="FFFFFF"/>
                </a:solidFill>
                <a:latin typeface="Arial"/>
                <a:cs typeface="Arial"/>
              </a:rPr>
              <a:t> </a:t>
            </a:r>
            <a:r>
              <a:rPr sz="1500" spc="-10" dirty="0">
                <a:solidFill>
                  <a:srgbClr val="FFFFFF"/>
                </a:solidFill>
                <a:latin typeface="Arial"/>
                <a:cs typeface="Arial"/>
              </a:rPr>
              <a:t>c</a:t>
            </a:r>
            <a:r>
              <a:rPr sz="1500" spc="-40" dirty="0">
                <a:solidFill>
                  <a:srgbClr val="FFFFFF"/>
                </a:solidFill>
                <a:latin typeface="Arial"/>
                <a:cs typeface="Arial"/>
              </a:rPr>
              <a:t>an</a:t>
            </a:r>
            <a:r>
              <a:rPr sz="1500" spc="-10" dirty="0">
                <a:solidFill>
                  <a:srgbClr val="FFFFFF"/>
                </a:solidFill>
                <a:latin typeface="Arial"/>
                <a:cs typeface="Arial"/>
              </a:rPr>
              <a:t>c</a:t>
            </a:r>
            <a:r>
              <a:rPr sz="1500" spc="-40" dirty="0">
                <a:solidFill>
                  <a:srgbClr val="FFFFFF"/>
                </a:solidFill>
                <a:latin typeface="Arial"/>
                <a:cs typeface="Arial"/>
              </a:rPr>
              <a:t>e</a:t>
            </a:r>
            <a:r>
              <a:rPr sz="1500" spc="-10" dirty="0">
                <a:solidFill>
                  <a:srgbClr val="FFFFFF"/>
                </a:solidFill>
                <a:latin typeface="Arial"/>
                <a:cs typeface="Arial"/>
              </a:rPr>
              <a:t>r</a:t>
            </a:r>
            <a:r>
              <a:rPr sz="1500" spc="-25" dirty="0">
                <a:solidFill>
                  <a:srgbClr val="FFFFFF"/>
                </a:solidFill>
                <a:latin typeface="Arial"/>
                <a:cs typeface="Arial"/>
              </a:rPr>
              <a:t> </a:t>
            </a:r>
            <a:r>
              <a:rPr sz="1500" spc="-30" dirty="0">
                <a:solidFill>
                  <a:srgbClr val="FFFFFF"/>
                </a:solidFill>
                <a:latin typeface="Arial"/>
                <a:cs typeface="Arial"/>
              </a:rPr>
              <a:t>i</a:t>
            </a:r>
            <a:r>
              <a:rPr sz="1500" spc="-20" dirty="0">
                <a:solidFill>
                  <a:srgbClr val="FFFFFF"/>
                </a:solidFill>
                <a:latin typeface="Arial"/>
                <a:cs typeface="Arial"/>
              </a:rPr>
              <a:t>n</a:t>
            </a:r>
            <a:r>
              <a:rPr sz="1500" spc="-25" dirty="0">
                <a:solidFill>
                  <a:srgbClr val="FFFFFF"/>
                </a:solidFill>
                <a:latin typeface="Arial"/>
                <a:cs typeface="Arial"/>
              </a:rPr>
              <a:t> </a:t>
            </a:r>
            <a:r>
              <a:rPr sz="1500" spc="-30" dirty="0">
                <a:solidFill>
                  <a:srgbClr val="FFFFFF"/>
                </a:solidFill>
                <a:latin typeface="Arial"/>
                <a:cs typeface="Arial"/>
              </a:rPr>
              <a:t>t</a:t>
            </a:r>
            <a:r>
              <a:rPr sz="1500" spc="-40" dirty="0">
                <a:solidFill>
                  <a:srgbClr val="FFFFFF"/>
                </a:solidFill>
                <a:latin typeface="Arial"/>
                <a:cs typeface="Arial"/>
              </a:rPr>
              <a:t>h</a:t>
            </a:r>
            <a:r>
              <a:rPr sz="1500" spc="-20" dirty="0">
                <a:solidFill>
                  <a:srgbClr val="FFFFFF"/>
                </a:solidFill>
                <a:latin typeface="Arial"/>
                <a:cs typeface="Arial"/>
              </a:rPr>
              <a:t>e</a:t>
            </a:r>
            <a:r>
              <a:rPr sz="1500" spc="-25" dirty="0">
                <a:solidFill>
                  <a:srgbClr val="FFFFFF"/>
                </a:solidFill>
                <a:latin typeface="Arial"/>
                <a:cs typeface="Arial"/>
              </a:rPr>
              <a:t> </a:t>
            </a:r>
            <a:r>
              <a:rPr sz="1500" spc="-45" dirty="0">
                <a:solidFill>
                  <a:srgbClr val="FFFFFF"/>
                </a:solidFill>
                <a:latin typeface="Arial"/>
                <a:cs typeface="Arial"/>
              </a:rPr>
              <a:t>Un</a:t>
            </a:r>
            <a:r>
              <a:rPr sz="1500" spc="-30" dirty="0">
                <a:solidFill>
                  <a:srgbClr val="FFFFFF"/>
                </a:solidFill>
                <a:latin typeface="Arial"/>
                <a:cs typeface="Arial"/>
              </a:rPr>
              <a:t>i</a:t>
            </a:r>
            <a:r>
              <a:rPr sz="1500" spc="-45" dirty="0">
                <a:solidFill>
                  <a:srgbClr val="FFFFFF"/>
                </a:solidFill>
                <a:latin typeface="Arial"/>
                <a:cs typeface="Arial"/>
              </a:rPr>
              <a:t>t</a:t>
            </a:r>
            <a:r>
              <a:rPr sz="1500" spc="-35" dirty="0">
                <a:solidFill>
                  <a:srgbClr val="FFFFFF"/>
                </a:solidFill>
                <a:latin typeface="Arial"/>
                <a:cs typeface="Arial"/>
              </a:rPr>
              <a:t>e</a:t>
            </a:r>
            <a:r>
              <a:rPr sz="1500" spc="-20" dirty="0">
                <a:solidFill>
                  <a:srgbClr val="FFFFFF"/>
                </a:solidFill>
                <a:latin typeface="Arial"/>
                <a:cs typeface="Arial"/>
              </a:rPr>
              <a:t>d</a:t>
            </a:r>
            <a:r>
              <a:rPr sz="1500" spc="-25" dirty="0">
                <a:solidFill>
                  <a:srgbClr val="FFFFFF"/>
                </a:solidFill>
                <a:latin typeface="Arial"/>
                <a:cs typeface="Arial"/>
              </a:rPr>
              <a:t> </a:t>
            </a:r>
            <a:r>
              <a:rPr sz="1500" spc="-50" dirty="0">
                <a:solidFill>
                  <a:srgbClr val="FFFFFF"/>
                </a:solidFill>
                <a:latin typeface="Arial"/>
                <a:cs typeface="Arial"/>
              </a:rPr>
              <a:t>S</a:t>
            </a:r>
            <a:r>
              <a:rPr sz="1500" spc="-20" dirty="0">
                <a:solidFill>
                  <a:srgbClr val="FFFFFF"/>
                </a:solidFill>
                <a:latin typeface="Arial"/>
                <a:cs typeface="Arial"/>
              </a:rPr>
              <a:t>t</a:t>
            </a:r>
            <a:r>
              <a:rPr sz="1500" spc="-50" dirty="0">
                <a:solidFill>
                  <a:srgbClr val="FFFFFF"/>
                </a:solidFill>
                <a:latin typeface="Arial"/>
                <a:cs typeface="Arial"/>
              </a:rPr>
              <a:t>a</a:t>
            </a:r>
            <a:r>
              <a:rPr sz="1500" spc="-45" dirty="0">
                <a:solidFill>
                  <a:srgbClr val="FFFFFF"/>
                </a:solidFill>
                <a:latin typeface="Arial"/>
                <a:cs typeface="Arial"/>
              </a:rPr>
              <a:t>t</a:t>
            </a:r>
            <a:r>
              <a:rPr sz="1500" spc="-35" dirty="0">
                <a:solidFill>
                  <a:srgbClr val="FFFFFF"/>
                </a:solidFill>
                <a:latin typeface="Arial"/>
                <a:cs typeface="Arial"/>
              </a:rPr>
              <a:t>e</a:t>
            </a:r>
            <a:r>
              <a:rPr sz="1500" spc="-40" dirty="0">
                <a:solidFill>
                  <a:srgbClr val="FFFFFF"/>
                </a:solidFill>
                <a:latin typeface="Arial"/>
                <a:cs typeface="Arial"/>
              </a:rPr>
              <a:t>s</a:t>
            </a:r>
            <a:r>
              <a:rPr sz="1500" spc="-15" dirty="0">
                <a:solidFill>
                  <a:srgbClr val="FFFFFF"/>
                </a:solidFill>
                <a:latin typeface="Arial"/>
                <a:cs typeface="Arial"/>
              </a:rPr>
              <a:t>,</a:t>
            </a:r>
            <a:r>
              <a:rPr sz="1500" spc="-25" dirty="0">
                <a:solidFill>
                  <a:srgbClr val="FFFFFF"/>
                </a:solidFill>
                <a:latin typeface="Arial"/>
                <a:cs typeface="Arial"/>
              </a:rPr>
              <a:t> </a:t>
            </a:r>
            <a:r>
              <a:rPr sz="1500" spc="-40" dirty="0">
                <a:solidFill>
                  <a:srgbClr val="FFFFFF"/>
                </a:solidFill>
                <a:latin typeface="Arial"/>
                <a:cs typeface="Arial"/>
              </a:rPr>
              <a:t>an</a:t>
            </a:r>
            <a:r>
              <a:rPr sz="1500" spc="-20" dirty="0">
                <a:solidFill>
                  <a:srgbClr val="FFFFFF"/>
                </a:solidFill>
                <a:latin typeface="Arial"/>
                <a:cs typeface="Arial"/>
              </a:rPr>
              <a:t>d</a:t>
            </a:r>
            <a:r>
              <a:rPr sz="1500" spc="-25" dirty="0">
                <a:solidFill>
                  <a:srgbClr val="FFFFFF"/>
                </a:solidFill>
                <a:latin typeface="Arial"/>
                <a:cs typeface="Arial"/>
              </a:rPr>
              <a:t> </a:t>
            </a:r>
            <a:r>
              <a:rPr sz="1500" spc="-30" dirty="0">
                <a:solidFill>
                  <a:srgbClr val="FFFFFF"/>
                </a:solidFill>
                <a:latin typeface="Arial"/>
                <a:cs typeface="Arial"/>
              </a:rPr>
              <a:t>t</a:t>
            </a:r>
            <a:r>
              <a:rPr sz="1500" spc="-40" dirty="0">
                <a:solidFill>
                  <a:srgbClr val="FFFFFF"/>
                </a:solidFill>
                <a:latin typeface="Arial"/>
                <a:cs typeface="Arial"/>
              </a:rPr>
              <a:t>h</a:t>
            </a:r>
            <a:r>
              <a:rPr sz="1500" spc="-20" dirty="0">
                <a:solidFill>
                  <a:srgbClr val="FFFFFF"/>
                </a:solidFill>
                <a:latin typeface="Arial"/>
                <a:cs typeface="Arial"/>
              </a:rPr>
              <a:t>e</a:t>
            </a:r>
            <a:r>
              <a:rPr sz="1500" spc="-25" dirty="0">
                <a:solidFill>
                  <a:srgbClr val="FFFFFF"/>
                </a:solidFill>
                <a:latin typeface="Arial"/>
                <a:cs typeface="Arial"/>
              </a:rPr>
              <a:t> </a:t>
            </a:r>
            <a:r>
              <a:rPr sz="1500" spc="-45" dirty="0">
                <a:solidFill>
                  <a:srgbClr val="FFFFFF"/>
                </a:solidFill>
                <a:latin typeface="Arial"/>
                <a:cs typeface="Arial"/>
              </a:rPr>
              <a:t>num</a:t>
            </a:r>
            <a:r>
              <a:rPr sz="1500" spc="-35" dirty="0">
                <a:solidFill>
                  <a:srgbClr val="FFFFFF"/>
                </a:solidFill>
                <a:latin typeface="Arial"/>
                <a:cs typeface="Arial"/>
              </a:rPr>
              <a:t>b</a:t>
            </a:r>
            <a:r>
              <a:rPr sz="1500" spc="-40" dirty="0">
                <a:solidFill>
                  <a:srgbClr val="FFFFFF"/>
                </a:solidFill>
                <a:latin typeface="Arial"/>
                <a:cs typeface="Arial"/>
              </a:rPr>
              <a:t>e</a:t>
            </a:r>
            <a:r>
              <a:rPr sz="1500" spc="-10" dirty="0">
                <a:solidFill>
                  <a:srgbClr val="FFFFFF"/>
                </a:solidFill>
                <a:latin typeface="Arial"/>
                <a:cs typeface="Arial"/>
              </a:rPr>
              <a:t>r</a:t>
            </a:r>
            <a:r>
              <a:rPr sz="1500" spc="-25" dirty="0">
                <a:solidFill>
                  <a:srgbClr val="FFFFFF"/>
                </a:solidFill>
                <a:latin typeface="Arial"/>
                <a:cs typeface="Arial"/>
              </a:rPr>
              <a:t> </a:t>
            </a:r>
            <a:r>
              <a:rPr sz="1500" spc="-50" dirty="0">
                <a:solidFill>
                  <a:srgbClr val="FFFFFF"/>
                </a:solidFill>
                <a:latin typeface="Arial"/>
                <a:cs typeface="Arial"/>
              </a:rPr>
              <a:t>o</a:t>
            </a:r>
            <a:r>
              <a:rPr sz="1500" spc="-15" dirty="0">
                <a:solidFill>
                  <a:srgbClr val="FFFFFF"/>
                </a:solidFill>
                <a:latin typeface="Arial"/>
                <a:cs typeface="Arial"/>
              </a:rPr>
              <a:t>f</a:t>
            </a:r>
            <a:r>
              <a:rPr sz="1500" spc="-25" dirty="0">
                <a:solidFill>
                  <a:srgbClr val="FFFFFF"/>
                </a:solidFill>
                <a:latin typeface="Arial"/>
                <a:cs typeface="Arial"/>
              </a:rPr>
              <a:t> </a:t>
            </a:r>
            <a:r>
              <a:rPr sz="1500" spc="-10" dirty="0">
                <a:solidFill>
                  <a:srgbClr val="FFFFFF"/>
                </a:solidFill>
                <a:latin typeface="Arial"/>
                <a:cs typeface="Arial"/>
              </a:rPr>
              <a:t>c</a:t>
            </a:r>
            <a:r>
              <a:rPr sz="1500" spc="-40" dirty="0">
                <a:solidFill>
                  <a:srgbClr val="FFFFFF"/>
                </a:solidFill>
                <a:latin typeface="Arial"/>
                <a:cs typeface="Arial"/>
              </a:rPr>
              <a:t>an</a:t>
            </a:r>
            <a:r>
              <a:rPr sz="1500" spc="-10" dirty="0">
                <a:solidFill>
                  <a:srgbClr val="FFFFFF"/>
                </a:solidFill>
                <a:latin typeface="Arial"/>
                <a:cs typeface="Arial"/>
              </a:rPr>
              <a:t>c</a:t>
            </a:r>
            <a:r>
              <a:rPr sz="1500" spc="-40" dirty="0">
                <a:solidFill>
                  <a:srgbClr val="FFFFFF"/>
                </a:solidFill>
                <a:latin typeface="Arial"/>
                <a:cs typeface="Arial"/>
              </a:rPr>
              <a:t>e</a:t>
            </a:r>
            <a:r>
              <a:rPr sz="1500" spc="-10" dirty="0">
                <a:solidFill>
                  <a:srgbClr val="FFFFFF"/>
                </a:solidFill>
                <a:latin typeface="Arial"/>
                <a:cs typeface="Arial"/>
              </a:rPr>
              <a:t>r</a:t>
            </a:r>
            <a:r>
              <a:rPr sz="1500" spc="-25" dirty="0">
                <a:solidFill>
                  <a:srgbClr val="FFFFFF"/>
                </a:solidFill>
                <a:latin typeface="Arial"/>
                <a:cs typeface="Arial"/>
              </a:rPr>
              <a:t> </a:t>
            </a:r>
            <a:r>
              <a:rPr sz="1500" spc="-10" dirty="0">
                <a:solidFill>
                  <a:srgbClr val="FFFFFF"/>
                </a:solidFill>
                <a:latin typeface="Arial"/>
                <a:cs typeface="Arial"/>
              </a:rPr>
              <a:t>c</a:t>
            </a:r>
            <a:r>
              <a:rPr sz="1500" spc="-45" dirty="0">
                <a:solidFill>
                  <a:srgbClr val="FFFFFF"/>
                </a:solidFill>
                <a:latin typeface="Arial"/>
                <a:cs typeface="Arial"/>
              </a:rPr>
              <a:t>a</a:t>
            </a:r>
            <a:r>
              <a:rPr sz="1500" spc="-35" dirty="0">
                <a:solidFill>
                  <a:srgbClr val="FFFFFF"/>
                </a:solidFill>
                <a:latin typeface="Arial"/>
                <a:cs typeface="Arial"/>
              </a:rPr>
              <a:t>se</a:t>
            </a:r>
            <a:r>
              <a:rPr sz="1500" spc="-15" dirty="0">
                <a:solidFill>
                  <a:srgbClr val="FFFFFF"/>
                </a:solidFill>
                <a:latin typeface="Arial"/>
                <a:cs typeface="Arial"/>
              </a:rPr>
              <a:t>s</a:t>
            </a:r>
            <a:r>
              <a:rPr sz="1500" spc="-10" dirty="0">
                <a:solidFill>
                  <a:srgbClr val="FFFFFF"/>
                </a:solidFill>
                <a:latin typeface="Arial"/>
                <a:cs typeface="Arial"/>
              </a:rPr>
              <a:t> </a:t>
            </a:r>
            <a:r>
              <a:rPr sz="1500" spc="-30" dirty="0">
                <a:solidFill>
                  <a:srgbClr val="FFFFFF"/>
                </a:solidFill>
                <a:latin typeface="Arial"/>
                <a:cs typeface="Arial"/>
              </a:rPr>
              <a:t>i</a:t>
            </a:r>
            <a:r>
              <a:rPr sz="1500" spc="-15" dirty="0">
                <a:solidFill>
                  <a:srgbClr val="FFFFFF"/>
                </a:solidFill>
                <a:latin typeface="Arial"/>
                <a:cs typeface="Arial"/>
              </a:rPr>
              <a:t>s</a:t>
            </a:r>
            <a:r>
              <a:rPr sz="1500" spc="-25" dirty="0">
                <a:solidFill>
                  <a:srgbClr val="FFFFFF"/>
                </a:solidFill>
                <a:latin typeface="Arial"/>
                <a:cs typeface="Arial"/>
              </a:rPr>
              <a:t> </a:t>
            </a:r>
            <a:r>
              <a:rPr sz="1500" spc="-45" dirty="0">
                <a:solidFill>
                  <a:srgbClr val="FFFFFF"/>
                </a:solidFill>
                <a:latin typeface="Arial"/>
                <a:cs typeface="Arial"/>
              </a:rPr>
              <a:t>qu</a:t>
            </a:r>
            <a:r>
              <a:rPr sz="1500" spc="-30" dirty="0">
                <a:solidFill>
                  <a:srgbClr val="FFFFFF"/>
                </a:solidFill>
                <a:latin typeface="Arial"/>
                <a:cs typeface="Arial"/>
              </a:rPr>
              <a:t>i</a:t>
            </a:r>
            <a:r>
              <a:rPr sz="1500" spc="-20" dirty="0">
                <a:solidFill>
                  <a:srgbClr val="FFFFFF"/>
                </a:solidFill>
                <a:latin typeface="Arial"/>
                <a:cs typeface="Arial"/>
              </a:rPr>
              <a:t>c</a:t>
            </a:r>
            <a:r>
              <a:rPr sz="1500" spc="-25" dirty="0">
                <a:solidFill>
                  <a:srgbClr val="FFFFFF"/>
                </a:solidFill>
                <a:latin typeface="Arial"/>
                <a:cs typeface="Arial"/>
              </a:rPr>
              <a:t>k</a:t>
            </a:r>
            <a:r>
              <a:rPr sz="1500" spc="-35" dirty="0">
                <a:solidFill>
                  <a:srgbClr val="FFFFFF"/>
                </a:solidFill>
                <a:latin typeface="Arial"/>
                <a:cs typeface="Arial"/>
              </a:rPr>
              <a:t>l</a:t>
            </a:r>
            <a:r>
              <a:rPr sz="1500" spc="-15" dirty="0">
                <a:solidFill>
                  <a:srgbClr val="FFFFFF"/>
                </a:solidFill>
                <a:latin typeface="Arial"/>
                <a:cs typeface="Arial"/>
              </a:rPr>
              <a:t>y</a:t>
            </a:r>
            <a:r>
              <a:rPr sz="1500" spc="-25" dirty="0">
                <a:solidFill>
                  <a:srgbClr val="FFFFFF"/>
                </a:solidFill>
                <a:latin typeface="Arial"/>
                <a:cs typeface="Arial"/>
              </a:rPr>
              <a:t> </a:t>
            </a:r>
            <a:r>
              <a:rPr sz="1500" spc="-40" dirty="0">
                <a:solidFill>
                  <a:srgbClr val="FFFFFF"/>
                </a:solidFill>
                <a:latin typeface="Arial"/>
                <a:cs typeface="Arial"/>
              </a:rPr>
              <a:t>g</a:t>
            </a:r>
            <a:r>
              <a:rPr sz="1500" spc="-25" dirty="0">
                <a:solidFill>
                  <a:srgbClr val="FFFFFF"/>
                </a:solidFill>
                <a:latin typeface="Arial"/>
                <a:cs typeface="Arial"/>
              </a:rPr>
              <a:t>r</a:t>
            </a:r>
            <a:r>
              <a:rPr sz="1500" spc="-50" dirty="0">
                <a:solidFill>
                  <a:srgbClr val="FFFFFF"/>
                </a:solidFill>
                <a:latin typeface="Arial"/>
                <a:cs typeface="Arial"/>
              </a:rPr>
              <a:t>o</a:t>
            </a:r>
            <a:r>
              <a:rPr sz="1500" spc="-40" dirty="0">
                <a:solidFill>
                  <a:srgbClr val="FFFFFF"/>
                </a:solidFill>
                <a:latin typeface="Arial"/>
                <a:cs typeface="Arial"/>
              </a:rPr>
              <a:t>w</a:t>
            </a:r>
            <a:r>
              <a:rPr sz="1500" spc="-35" dirty="0">
                <a:solidFill>
                  <a:srgbClr val="FFFFFF"/>
                </a:solidFill>
                <a:latin typeface="Arial"/>
                <a:cs typeface="Arial"/>
              </a:rPr>
              <a:t>in</a:t>
            </a:r>
            <a:r>
              <a:rPr sz="1500" spc="-20" dirty="0">
                <a:solidFill>
                  <a:srgbClr val="FFFFFF"/>
                </a:solidFill>
                <a:latin typeface="Arial"/>
                <a:cs typeface="Arial"/>
              </a:rPr>
              <a:t>g</a:t>
            </a:r>
            <a:r>
              <a:rPr sz="1500" spc="-25" dirty="0">
                <a:solidFill>
                  <a:srgbClr val="FFFFFF"/>
                </a:solidFill>
                <a:latin typeface="Arial"/>
                <a:cs typeface="Arial"/>
              </a:rPr>
              <a:t> </a:t>
            </a:r>
            <a:r>
              <a:rPr sz="1500" spc="-45" dirty="0">
                <a:solidFill>
                  <a:srgbClr val="FFFFFF"/>
                </a:solidFill>
                <a:latin typeface="Arial"/>
                <a:cs typeface="Arial"/>
              </a:rPr>
              <a:t>t</a:t>
            </a:r>
            <a:r>
              <a:rPr sz="1500" spc="-20" dirty="0">
                <a:solidFill>
                  <a:srgbClr val="FFFFFF"/>
                </a:solidFill>
                <a:latin typeface="Arial"/>
                <a:cs typeface="Arial"/>
              </a:rPr>
              <a:t>o</a:t>
            </a:r>
            <a:r>
              <a:rPr sz="1500" spc="-25" dirty="0">
                <a:solidFill>
                  <a:srgbClr val="FFFFFF"/>
                </a:solidFill>
                <a:latin typeface="Arial"/>
                <a:cs typeface="Arial"/>
              </a:rPr>
              <a:t> </a:t>
            </a:r>
            <a:r>
              <a:rPr sz="1500" spc="-45" dirty="0">
                <a:solidFill>
                  <a:srgbClr val="FFFFFF"/>
                </a:solidFill>
                <a:latin typeface="Arial"/>
                <a:cs typeface="Arial"/>
              </a:rPr>
              <a:t>su</a:t>
            </a:r>
            <a:r>
              <a:rPr sz="1500" spc="-10" dirty="0">
                <a:solidFill>
                  <a:srgbClr val="FFFFFF"/>
                </a:solidFill>
                <a:latin typeface="Arial"/>
                <a:cs typeface="Arial"/>
              </a:rPr>
              <a:t>r</a:t>
            </a:r>
            <a:r>
              <a:rPr sz="1500" spc="-40" dirty="0">
                <a:solidFill>
                  <a:srgbClr val="FFFFFF"/>
                </a:solidFill>
                <a:latin typeface="Arial"/>
                <a:cs typeface="Arial"/>
              </a:rPr>
              <a:t>p</a:t>
            </a:r>
            <a:r>
              <a:rPr sz="1500" spc="-45" dirty="0">
                <a:solidFill>
                  <a:srgbClr val="FFFFFF"/>
                </a:solidFill>
                <a:latin typeface="Arial"/>
                <a:cs typeface="Arial"/>
              </a:rPr>
              <a:t>a</a:t>
            </a:r>
            <a:r>
              <a:rPr sz="1500" spc="-25" dirty="0">
                <a:solidFill>
                  <a:srgbClr val="FFFFFF"/>
                </a:solidFill>
                <a:latin typeface="Arial"/>
                <a:cs typeface="Arial"/>
              </a:rPr>
              <a:t>s</a:t>
            </a:r>
            <a:r>
              <a:rPr sz="1500" spc="-15" dirty="0">
                <a:solidFill>
                  <a:srgbClr val="FFFFFF"/>
                </a:solidFill>
                <a:latin typeface="Arial"/>
                <a:cs typeface="Arial"/>
              </a:rPr>
              <a:t>s</a:t>
            </a:r>
            <a:r>
              <a:rPr sz="1500" spc="-25" dirty="0">
                <a:solidFill>
                  <a:srgbClr val="FFFFFF"/>
                </a:solidFill>
                <a:latin typeface="Arial"/>
                <a:cs typeface="Arial"/>
              </a:rPr>
              <a:t> </a:t>
            </a:r>
            <a:r>
              <a:rPr sz="1500" spc="-40" dirty="0">
                <a:solidFill>
                  <a:srgbClr val="FFFFFF"/>
                </a:solidFill>
                <a:latin typeface="Arial"/>
                <a:cs typeface="Arial"/>
              </a:rPr>
              <a:t>hea</a:t>
            </a:r>
            <a:r>
              <a:rPr sz="1500" spc="25" dirty="0">
                <a:solidFill>
                  <a:srgbClr val="FFFFFF"/>
                </a:solidFill>
                <a:latin typeface="Arial"/>
                <a:cs typeface="Arial"/>
              </a:rPr>
              <a:t>r</a:t>
            </a:r>
            <a:r>
              <a:rPr sz="1500" spc="-15" dirty="0">
                <a:solidFill>
                  <a:srgbClr val="FFFFFF"/>
                </a:solidFill>
                <a:latin typeface="Arial"/>
                <a:cs typeface="Arial"/>
              </a:rPr>
              <a:t>t</a:t>
            </a:r>
            <a:r>
              <a:rPr sz="1500" spc="-25" dirty="0">
                <a:solidFill>
                  <a:srgbClr val="FFFFFF"/>
                </a:solidFill>
                <a:latin typeface="Arial"/>
                <a:cs typeface="Arial"/>
              </a:rPr>
              <a:t> </a:t>
            </a:r>
            <a:r>
              <a:rPr sz="1500" spc="-45" dirty="0">
                <a:solidFill>
                  <a:srgbClr val="FFFFFF"/>
                </a:solidFill>
                <a:latin typeface="Arial"/>
                <a:cs typeface="Arial"/>
              </a:rPr>
              <a:t>d</a:t>
            </a:r>
            <a:r>
              <a:rPr sz="1500" spc="-35" dirty="0">
                <a:solidFill>
                  <a:srgbClr val="FFFFFF"/>
                </a:solidFill>
                <a:latin typeface="Arial"/>
                <a:cs typeface="Arial"/>
              </a:rPr>
              <a:t>ise</a:t>
            </a:r>
            <a:r>
              <a:rPr sz="1500" spc="-45" dirty="0">
                <a:solidFill>
                  <a:srgbClr val="FFFFFF"/>
                </a:solidFill>
                <a:latin typeface="Arial"/>
                <a:cs typeface="Arial"/>
              </a:rPr>
              <a:t>a</a:t>
            </a:r>
            <a:r>
              <a:rPr sz="1500" spc="-35" dirty="0">
                <a:solidFill>
                  <a:srgbClr val="FFFFFF"/>
                </a:solidFill>
                <a:latin typeface="Arial"/>
                <a:cs typeface="Arial"/>
              </a:rPr>
              <a:t>s</a:t>
            </a:r>
            <a:r>
              <a:rPr sz="1500" spc="-20" dirty="0">
                <a:solidFill>
                  <a:srgbClr val="FFFFFF"/>
                </a:solidFill>
                <a:latin typeface="Arial"/>
                <a:cs typeface="Arial"/>
              </a:rPr>
              <a:t>e</a:t>
            </a:r>
            <a:r>
              <a:rPr sz="1500" spc="-25" dirty="0">
                <a:solidFill>
                  <a:srgbClr val="FFFFFF"/>
                </a:solidFill>
                <a:latin typeface="Arial"/>
                <a:cs typeface="Arial"/>
              </a:rPr>
              <a:t> </a:t>
            </a:r>
            <a:r>
              <a:rPr sz="1500" spc="-30" dirty="0">
                <a:solidFill>
                  <a:srgbClr val="FFFFFF"/>
                </a:solidFill>
                <a:latin typeface="Arial"/>
                <a:cs typeface="Arial"/>
              </a:rPr>
              <a:t>so</a:t>
            </a:r>
            <a:r>
              <a:rPr sz="1500" spc="-35" dirty="0">
                <a:solidFill>
                  <a:srgbClr val="FFFFFF"/>
                </a:solidFill>
                <a:latin typeface="Arial"/>
                <a:cs typeface="Arial"/>
              </a:rPr>
              <a:t>o</a:t>
            </a:r>
            <a:r>
              <a:rPr sz="1500" spc="-55" dirty="0">
                <a:solidFill>
                  <a:srgbClr val="FFFFFF"/>
                </a:solidFill>
                <a:latin typeface="Arial"/>
                <a:cs typeface="Arial"/>
              </a:rPr>
              <a:t>n</a:t>
            </a:r>
            <a:r>
              <a:rPr sz="1500" spc="-15" dirty="0">
                <a:solidFill>
                  <a:srgbClr val="FFFFFF"/>
                </a:solidFill>
                <a:latin typeface="Arial"/>
                <a:cs typeface="Arial"/>
              </a:rPr>
              <a:t>.</a:t>
            </a:r>
            <a:r>
              <a:rPr sz="1500" spc="-25" dirty="0">
                <a:solidFill>
                  <a:srgbClr val="FFFFFF"/>
                </a:solidFill>
                <a:latin typeface="Arial"/>
                <a:cs typeface="Arial"/>
              </a:rPr>
              <a:t> </a:t>
            </a:r>
            <a:r>
              <a:rPr sz="1500" spc="-100" dirty="0">
                <a:solidFill>
                  <a:srgbClr val="FFFFFF"/>
                </a:solidFill>
                <a:latin typeface="Arial"/>
                <a:cs typeface="Arial"/>
              </a:rPr>
              <a:t>W</a:t>
            </a:r>
            <a:r>
              <a:rPr sz="1500" spc="-20" dirty="0">
                <a:solidFill>
                  <a:srgbClr val="FFFFFF"/>
                </a:solidFill>
                <a:latin typeface="Arial"/>
                <a:cs typeface="Arial"/>
              </a:rPr>
              <a:t>e</a:t>
            </a:r>
            <a:r>
              <a:rPr sz="1500" spc="-25" dirty="0">
                <a:solidFill>
                  <a:srgbClr val="FFFFFF"/>
                </a:solidFill>
                <a:latin typeface="Arial"/>
                <a:cs typeface="Arial"/>
              </a:rPr>
              <a:t> </a:t>
            </a:r>
            <a:r>
              <a:rPr sz="1500" spc="-40" dirty="0">
                <a:solidFill>
                  <a:srgbClr val="FFFFFF"/>
                </a:solidFill>
                <a:latin typeface="Arial"/>
                <a:cs typeface="Arial"/>
              </a:rPr>
              <a:t>h</a:t>
            </a:r>
            <a:r>
              <a:rPr sz="1500" spc="-65" dirty="0">
                <a:solidFill>
                  <a:srgbClr val="FFFFFF"/>
                </a:solidFill>
                <a:latin typeface="Arial"/>
                <a:cs typeface="Arial"/>
              </a:rPr>
              <a:t>av</a:t>
            </a:r>
            <a:r>
              <a:rPr sz="1500" spc="-20" dirty="0">
                <a:solidFill>
                  <a:srgbClr val="FFFFFF"/>
                </a:solidFill>
                <a:latin typeface="Arial"/>
                <a:cs typeface="Arial"/>
              </a:rPr>
              <a:t>e</a:t>
            </a:r>
            <a:r>
              <a:rPr sz="1500" spc="-25" dirty="0">
                <a:solidFill>
                  <a:srgbClr val="FFFFFF"/>
                </a:solidFill>
                <a:latin typeface="Arial"/>
                <a:cs typeface="Arial"/>
              </a:rPr>
              <a:t> </a:t>
            </a:r>
            <a:r>
              <a:rPr sz="1500" spc="-40" dirty="0">
                <a:solidFill>
                  <a:srgbClr val="FFFFFF"/>
                </a:solidFill>
                <a:latin typeface="Arial"/>
                <a:cs typeface="Arial"/>
              </a:rPr>
              <a:t>a</a:t>
            </a:r>
            <a:r>
              <a:rPr sz="1500" spc="-20" dirty="0">
                <a:solidFill>
                  <a:srgbClr val="FFFFFF"/>
                </a:solidFill>
                <a:latin typeface="Arial"/>
                <a:cs typeface="Arial"/>
              </a:rPr>
              <a:t>n</a:t>
            </a:r>
            <a:r>
              <a:rPr sz="1500" spc="-25" dirty="0">
                <a:solidFill>
                  <a:srgbClr val="FFFFFF"/>
                </a:solidFill>
                <a:latin typeface="Arial"/>
                <a:cs typeface="Arial"/>
              </a:rPr>
              <a:t> </a:t>
            </a:r>
            <a:r>
              <a:rPr sz="1500" spc="-35" dirty="0">
                <a:solidFill>
                  <a:srgbClr val="FFFFFF"/>
                </a:solidFill>
                <a:latin typeface="Arial"/>
                <a:cs typeface="Arial"/>
              </a:rPr>
              <a:t>o</a:t>
            </a:r>
            <a:r>
              <a:rPr sz="1500" spc="-40" dirty="0">
                <a:solidFill>
                  <a:srgbClr val="FFFFFF"/>
                </a:solidFill>
                <a:latin typeface="Arial"/>
                <a:cs typeface="Arial"/>
              </a:rPr>
              <a:t>p</a:t>
            </a:r>
            <a:r>
              <a:rPr sz="1500" spc="-35" dirty="0">
                <a:solidFill>
                  <a:srgbClr val="FFFFFF"/>
                </a:solidFill>
                <a:latin typeface="Arial"/>
                <a:cs typeface="Arial"/>
              </a:rPr>
              <a:t>po</a:t>
            </a:r>
            <a:r>
              <a:rPr sz="1500" spc="25" dirty="0">
                <a:solidFill>
                  <a:srgbClr val="FFFFFF"/>
                </a:solidFill>
                <a:latin typeface="Arial"/>
                <a:cs typeface="Arial"/>
              </a:rPr>
              <a:t>r</a:t>
            </a:r>
            <a:r>
              <a:rPr sz="1500" spc="-35" dirty="0">
                <a:solidFill>
                  <a:srgbClr val="FFFFFF"/>
                </a:solidFill>
                <a:latin typeface="Arial"/>
                <a:cs typeface="Arial"/>
              </a:rPr>
              <a:t>t</a:t>
            </a:r>
            <a:r>
              <a:rPr sz="1500" spc="-45" dirty="0">
                <a:solidFill>
                  <a:srgbClr val="FFFFFF"/>
                </a:solidFill>
                <a:latin typeface="Arial"/>
                <a:cs typeface="Arial"/>
              </a:rPr>
              <a:t>un</a:t>
            </a:r>
            <a:r>
              <a:rPr sz="1500" spc="-30" dirty="0">
                <a:solidFill>
                  <a:srgbClr val="FFFFFF"/>
                </a:solidFill>
                <a:latin typeface="Arial"/>
                <a:cs typeface="Arial"/>
              </a:rPr>
              <a:t>i</a:t>
            </a:r>
            <a:r>
              <a:rPr sz="1500" dirty="0">
                <a:solidFill>
                  <a:srgbClr val="FFFFFF"/>
                </a:solidFill>
                <a:latin typeface="Arial"/>
                <a:cs typeface="Arial"/>
              </a:rPr>
              <a:t>t</a:t>
            </a:r>
            <a:r>
              <a:rPr sz="1500" spc="-15" dirty="0">
                <a:solidFill>
                  <a:srgbClr val="FFFFFF"/>
                </a:solidFill>
                <a:latin typeface="Arial"/>
                <a:cs typeface="Arial"/>
              </a:rPr>
              <a:t>y</a:t>
            </a:r>
            <a:r>
              <a:rPr sz="1500" spc="-25" dirty="0">
                <a:solidFill>
                  <a:srgbClr val="FFFFFF"/>
                </a:solidFill>
                <a:latin typeface="Arial"/>
                <a:cs typeface="Arial"/>
              </a:rPr>
              <a:t> </a:t>
            </a:r>
            <a:r>
              <a:rPr sz="1500" spc="-30" dirty="0">
                <a:solidFill>
                  <a:srgbClr val="FFFFFF"/>
                </a:solidFill>
                <a:latin typeface="Arial"/>
                <a:cs typeface="Arial"/>
              </a:rPr>
              <a:t>t</a:t>
            </a:r>
            <a:r>
              <a:rPr sz="1500" spc="-40" dirty="0">
                <a:solidFill>
                  <a:srgbClr val="FFFFFF"/>
                </a:solidFill>
                <a:latin typeface="Arial"/>
                <a:cs typeface="Arial"/>
              </a:rPr>
              <a:t>h</a:t>
            </a:r>
            <a:r>
              <a:rPr sz="1500" spc="-50" dirty="0">
                <a:solidFill>
                  <a:srgbClr val="FFFFFF"/>
                </a:solidFill>
                <a:latin typeface="Arial"/>
                <a:cs typeface="Arial"/>
              </a:rPr>
              <a:t>a</a:t>
            </a:r>
            <a:r>
              <a:rPr sz="1500" spc="-15" dirty="0">
                <a:solidFill>
                  <a:srgbClr val="FFFFFF"/>
                </a:solidFill>
                <a:latin typeface="Arial"/>
                <a:cs typeface="Arial"/>
              </a:rPr>
              <a:t>t</a:t>
            </a:r>
            <a:r>
              <a:rPr sz="1500" spc="-25" dirty="0">
                <a:solidFill>
                  <a:srgbClr val="FFFFFF"/>
                </a:solidFill>
                <a:latin typeface="Arial"/>
                <a:cs typeface="Arial"/>
              </a:rPr>
              <a:t> </a:t>
            </a:r>
            <a:r>
              <a:rPr sz="1500" spc="-50" dirty="0">
                <a:solidFill>
                  <a:srgbClr val="FFFFFF"/>
                </a:solidFill>
                <a:latin typeface="Arial"/>
                <a:cs typeface="Arial"/>
              </a:rPr>
              <a:t>o</a:t>
            </a:r>
            <a:r>
              <a:rPr sz="1500" spc="-30" dirty="0">
                <a:solidFill>
                  <a:srgbClr val="FFFFFF"/>
                </a:solidFill>
                <a:latin typeface="Arial"/>
                <a:cs typeface="Arial"/>
              </a:rPr>
              <a:t>t</a:t>
            </a:r>
            <a:r>
              <a:rPr sz="1500" spc="-40" dirty="0">
                <a:solidFill>
                  <a:srgbClr val="FFFFFF"/>
                </a:solidFill>
                <a:latin typeface="Arial"/>
                <a:cs typeface="Arial"/>
              </a:rPr>
              <a:t>he</a:t>
            </a:r>
            <a:r>
              <a:rPr sz="1500" spc="-10" dirty="0">
                <a:solidFill>
                  <a:srgbClr val="FFFFFF"/>
                </a:solidFill>
                <a:latin typeface="Arial"/>
                <a:cs typeface="Arial"/>
              </a:rPr>
              <a:t>r</a:t>
            </a:r>
            <a:r>
              <a:rPr sz="1500" spc="-25" dirty="0">
                <a:solidFill>
                  <a:srgbClr val="FFFFFF"/>
                </a:solidFill>
                <a:latin typeface="Arial"/>
                <a:cs typeface="Arial"/>
              </a:rPr>
              <a:t> </a:t>
            </a:r>
            <a:r>
              <a:rPr sz="1500" spc="-40" dirty="0">
                <a:solidFill>
                  <a:srgbClr val="FFFFFF"/>
                </a:solidFill>
                <a:latin typeface="Arial"/>
                <a:cs typeface="Arial"/>
              </a:rPr>
              <a:t>hea</a:t>
            </a:r>
            <a:r>
              <a:rPr sz="1500" spc="-35" dirty="0">
                <a:solidFill>
                  <a:srgbClr val="FFFFFF"/>
                </a:solidFill>
                <a:latin typeface="Arial"/>
                <a:cs typeface="Arial"/>
              </a:rPr>
              <a:t>l</a:t>
            </a:r>
            <a:r>
              <a:rPr sz="1500" spc="-30" dirty="0">
                <a:solidFill>
                  <a:srgbClr val="FFFFFF"/>
                </a:solidFill>
                <a:latin typeface="Arial"/>
                <a:cs typeface="Arial"/>
              </a:rPr>
              <a:t>t</a:t>
            </a:r>
            <a:r>
              <a:rPr sz="1500" spc="-20" dirty="0">
                <a:solidFill>
                  <a:srgbClr val="FFFFFF"/>
                </a:solidFill>
                <a:latin typeface="Arial"/>
                <a:cs typeface="Arial"/>
              </a:rPr>
              <a:t>h</a:t>
            </a:r>
            <a:r>
              <a:rPr sz="1500" spc="-25" dirty="0">
                <a:solidFill>
                  <a:srgbClr val="FFFFFF"/>
                </a:solidFill>
                <a:latin typeface="Arial"/>
                <a:cs typeface="Arial"/>
              </a:rPr>
              <a:t> </a:t>
            </a:r>
            <a:r>
              <a:rPr sz="1500" spc="-10" dirty="0">
                <a:solidFill>
                  <a:srgbClr val="FFFFFF"/>
                </a:solidFill>
                <a:latin typeface="Arial"/>
                <a:cs typeface="Arial"/>
              </a:rPr>
              <a:t>c</a:t>
            </a:r>
            <a:r>
              <a:rPr sz="1500" spc="-35" dirty="0">
                <a:solidFill>
                  <a:srgbClr val="FFFFFF"/>
                </a:solidFill>
                <a:latin typeface="Arial"/>
                <a:cs typeface="Arial"/>
              </a:rPr>
              <a:t>ar</a:t>
            </a:r>
            <a:r>
              <a:rPr sz="1500" spc="-20" dirty="0">
                <a:solidFill>
                  <a:srgbClr val="FFFFFF"/>
                </a:solidFill>
                <a:latin typeface="Arial"/>
                <a:cs typeface="Arial"/>
              </a:rPr>
              <a:t>e</a:t>
            </a:r>
            <a:r>
              <a:rPr sz="1500" spc="-10" dirty="0">
                <a:solidFill>
                  <a:srgbClr val="FFFFFF"/>
                </a:solidFill>
                <a:latin typeface="Arial"/>
                <a:cs typeface="Arial"/>
              </a:rPr>
              <a:t> </a:t>
            </a:r>
            <a:r>
              <a:rPr sz="1500" spc="-55" dirty="0">
                <a:solidFill>
                  <a:srgbClr val="FFFFFF"/>
                </a:solidFill>
                <a:latin typeface="Arial"/>
                <a:cs typeface="Arial"/>
              </a:rPr>
              <a:t>s</a:t>
            </a:r>
            <a:r>
              <a:rPr sz="1500" spc="-40" dirty="0">
                <a:solidFill>
                  <a:srgbClr val="FFFFFF"/>
                </a:solidFill>
                <a:latin typeface="Arial"/>
                <a:cs typeface="Arial"/>
              </a:rPr>
              <a:t>ys</a:t>
            </a:r>
            <a:r>
              <a:rPr sz="1500" spc="-45" dirty="0">
                <a:solidFill>
                  <a:srgbClr val="FFFFFF"/>
                </a:solidFill>
                <a:latin typeface="Arial"/>
                <a:cs typeface="Arial"/>
              </a:rPr>
              <a:t>tem</a:t>
            </a:r>
            <a:r>
              <a:rPr sz="1500" spc="-15" dirty="0">
                <a:solidFill>
                  <a:srgbClr val="FFFFFF"/>
                </a:solidFill>
                <a:latin typeface="Arial"/>
                <a:cs typeface="Arial"/>
              </a:rPr>
              <a:t>s</a:t>
            </a:r>
            <a:r>
              <a:rPr sz="1500" spc="-25" dirty="0">
                <a:solidFill>
                  <a:srgbClr val="FFFFFF"/>
                </a:solidFill>
                <a:latin typeface="Arial"/>
                <a:cs typeface="Arial"/>
              </a:rPr>
              <a:t> </a:t>
            </a:r>
            <a:r>
              <a:rPr sz="1500" spc="-45" dirty="0">
                <a:solidFill>
                  <a:srgbClr val="FFFFFF"/>
                </a:solidFill>
                <a:latin typeface="Arial"/>
                <a:cs typeface="Arial"/>
              </a:rPr>
              <a:t>m</a:t>
            </a:r>
            <a:r>
              <a:rPr sz="1500" spc="-70" dirty="0">
                <a:solidFill>
                  <a:srgbClr val="FFFFFF"/>
                </a:solidFill>
                <a:latin typeface="Arial"/>
                <a:cs typeface="Arial"/>
              </a:rPr>
              <a:t>a</a:t>
            </a:r>
            <a:r>
              <a:rPr sz="1500" spc="-15" dirty="0">
                <a:solidFill>
                  <a:srgbClr val="FFFFFF"/>
                </a:solidFill>
                <a:latin typeface="Arial"/>
                <a:cs typeface="Arial"/>
              </a:rPr>
              <a:t>y</a:t>
            </a:r>
            <a:r>
              <a:rPr sz="1500" spc="-25" dirty="0">
                <a:solidFill>
                  <a:srgbClr val="FFFFFF"/>
                </a:solidFill>
                <a:latin typeface="Arial"/>
                <a:cs typeface="Arial"/>
              </a:rPr>
              <a:t> </a:t>
            </a:r>
            <a:r>
              <a:rPr sz="1500" spc="-40" dirty="0">
                <a:solidFill>
                  <a:srgbClr val="FFFFFF"/>
                </a:solidFill>
                <a:latin typeface="Arial"/>
                <a:cs typeface="Arial"/>
              </a:rPr>
              <a:t>n</a:t>
            </a:r>
            <a:r>
              <a:rPr sz="1500" spc="-50" dirty="0">
                <a:solidFill>
                  <a:srgbClr val="FFFFFF"/>
                </a:solidFill>
                <a:latin typeface="Arial"/>
                <a:cs typeface="Arial"/>
              </a:rPr>
              <a:t>o</a:t>
            </a:r>
            <a:r>
              <a:rPr sz="1500" spc="-20" dirty="0">
                <a:solidFill>
                  <a:srgbClr val="FFFFFF"/>
                </a:solidFill>
                <a:latin typeface="Arial"/>
                <a:cs typeface="Arial"/>
              </a:rPr>
              <a:t>t</a:t>
            </a:r>
            <a:r>
              <a:rPr sz="1500" spc="-15" dirty="0">
                <a:solidFill>
                  <a:srgbClr val="FFFFFF"/>
                </a:solidFill>
                <a:latin typeface="Arial"/>
                <a:cs typeface="Arial"/>
              </a:rPr>
              <a:t>—</a:t>
            </a:r>
            <a:r>
              <a:rPr sz="1500" spc="-45" dirty="0">
                <a:solidFill>
                  <a:srgbClr val="FFFFFF"/>
                </a:solidFill>
                <a:latin typeface="Arial"/>
                <a:cs typeface="Arial"/>
              </a:rPr>
              <a:t>t</a:t>
            </a:r>
            <a:r>
              <a:rPr sz="1500" spc="-20" dirty="0">
                <a:solidFill>
                  <a:srgbClr val="FFFFFF"/>
                </a:solidFill>
                <a:latin typeface="Arial"/>
                <a:cs typeface="Arial"/>
              </a:rPr>
              <a:t>o</a:t>
            </a:r>
            <a:r>
              <a:rPr sz="1500" spc="-25" dirty="0">
                <a:solidFill>
                  <a:srgbClr val="FFFFFF"/>
                </a:solidFill>
                <a:latin typeface="Arial"/>
                <a:cs typeface="Arial"/>
              </a:rPr>
              <a:t> </a:t>
            </a:r>
            <a:r>
              <a:rPr sz="1500" spc="-20" dirty="0">
                <a:solidFill>
                  <a:srgbClr val="FFFFFF"/>
                </a:solidFill>
                <a:latin typeface="Arial"/>
                <a:cs typeface="Arial"/>
              </a:rPr>
              <a:t>c</a:t>
            </a:r>
            <a:r>
              <a:rPr sz="1500" spc="-40" dirty="0">
                <a:solidFill>
                  <a:srgbClr val="FFFFFF"/>
                </a:solidFill>
                <a:latin typeface="Arial"/>
                <a:cs typeface="Arial"/>
              </a:rPr>
              <a:t>han</a:t>
            </a:r>
            <a:r>
              <a:rPr sz="1500" spc="-35" dirty="0">
                <a:solidFill>
                  <a:srgbClr val="FFFFFF"/>
                </a:solidFill>
                <a:latin typeface="Arial"/>
                <a:cs typeface="Arial"/>
              </a:rPr>
              <a:t>g</a:t>
            </a:r>
            <a:r>
              <a:rPr sz="1500" spc="-20" dirty="0">
                <a:solidFill>
                  <a:srgbClr val="FFFFFF"/>
                </a:solidFill>
                <a:latin typeface="Arial"/>
                <a:cs typeface="Arial"/>
              </a:rPr>
              <a:t>e</a:t>
            </a:r>
            <a:r>
              <a:rPr sz="1500" spc="-25" dirty="0">
                <a:solidFill>
                  <a:srgbClr val="FFFFFF"/>
                </a:solidFill>
                <a:latin typeface="Arial"/>
                <a:cs typeface="Arial"/>
              </a:rPr>
              <a:t> </a:t>
            </a:r>
            <a:r>
              <a:rPr sz="1500" spc="-30" dirty="0">
                <a:solidFill>
                  <a:srgbClr val="FFFFFF"/>
                </a:solidFill>
                <a:latin typeface="Arial"/>
                <a:cs typeface="Arial"/>
              </a:rPr>
              <a:t>t</a:t>
            </a:r>
            <a:r>
              <a:rPr sz="1500" spc="-40" dirty="0">
                <a:solidFill>
                  <a:srgbClr val="FFFFFF"/>
                </a:solidFill>
                <a:latin typeface="Arial"/>
                <a:cs typeface="Arial"/>
              </a:rPr>
              <a:t>h</a:t>
            </a:r>
            <a:r>
              <a:rPr sz="1500" spc="-50" dirty="0">
                <a:solidFill>
                  <a:srgbClr val="FFFFFF"/>
                </a:solidFill>
                <a:latin typeface="Arial"/>
                <a:cs typeface="Arial"/>
              </a:rPr>
              <a:t>a</a:t>
            </a:r>
            <a:r>
              <a:rPr sz="1500" spc="-15" dirty="0">
                <a:solidFill>
                  <a:srgbClr val="FFFFFF"/>
                </a:solidFill>
                <a:latin typeface="Arial"/>
                <a:cs typeface="Arial"/>
              </a:rPr>
              <a:t>t</a:t>
            </a:r>
            <a:r>
              <a:rPr sz="1500" spc="-25" dirty="0">
                <a:solidFill>
                  <a:srgbClr val="FFFFFF"/>
                </a:solidFill>
                <a:latin typeface="Arial"/>
                <a:cs typeface="Arial"/>
              </a:rPr>
              <a:t> </a:t>
            </a:r>
            <a:r>
              <a:rPr sz="1500" spc="-30" dirty="0">
                <a:solidFill>
                  <a:srgbClr val="FFFFFF"/>
                </a:solidFill>
                <a:latin typeface="Arial"/>
                <a:cs typeface="Arial"/>
              </a:rPr>
              <a:t>t</a:t>
            </a:r>
            <a:r>
              <a:rPr sz="1500" spc="-25" dirty="0">
                <a:solidFill>
                  <a:srgbClr val="FFFFFF"/>
                </a:solidFill>
                <a:latin typeface="Arial"/>
                <a:cs typeface="Arial"/>
              </a:rPr>
              <a:t>r</a:t>
            </a:r>
            <a:r>
              <a:rPr sz="1500" spc="-45" dirty="0">
                <a:solidFill>
                  <a:srgbClr val="FFFFFF"/>
                </a:solidFill>
                <a:latin typeface="Arial"/>
                <a:cs typeface="Arial"/>
              </a:rPr>
              <a:t>a</a:t>
            </a:r>
            <a:r>
              <a:rPr sz="1500" spc="-30" dirty="0">
                <a:solidFill>
                  <a:srgbClr val="FFFFFF"/>
                </a:solidFill>
                <a:latin typeface="Arial"/>
                <a:cs typeface="Arial"/>
              </a:rPr>
              <a:t>j</a:t>
            </a:r>
            <a:r>
              <a:rPr sz="1500" spc="-35" dirty="0">
                <a:solidFill>
                  <a:srgbClr val="FFFFFF"/>
                </a:solidFill>
                <a:latin typeface="Arial"/>
                <a:cs typeface="Arial"/>
              </a:rPr>
              <a:t>e</a:t>
            </a:r>
            <a:r>
              <a:rPr sz="1500" spc="-20" dirty="0">
                <a:solidFill>
                  <a:srgbClr val="FFFFFF"/>
                </a:solidFill>
                <a:latin typeface="Arial"/>
                <a:cs typeface="Arial"/>
              </a:rPr>
              <a:t>c</a:t>
            </a:r>
            <a:r>
              <a:rPr sz="1500" spc="-45" dirty="0">
                <a:solidFill>
                  <a:srgbClr val="FFFFFF"/>
                </a:solidFill>
                <a:latin typeface="Arial"/>
                <a:cs typeface="Arial"/>
              </a:rPr>
              <a:t>t</a:t>
            </a:r>
            <a:r>
              <a:rPr sz="1500" spc="-35" dirty="0">
                <a:solidFill>
                  <a:srgbClr val="FFFFFF"/>
                </a:solidFill>
                <a:latin typeface="Arial"/>
                <a:cs typeface="Arial"/>
              </a:rPr>
              <a:t>o</a:t>
            </a:r>
            <a:r>
              <a:rPr sz="1500" spc="25" dirty="0">
                <a:solidFill>
                  <a:srgbClr val="FFFFFF"/>
                </a:solidFill>
                <a:latin typeface="Arial"/>
                <a:cs typeface="Arial"/>
              </a:rPr>
              <a:t>r</a:t>
            </a:r>
            <a:r>
              <a:rPr sz="1500" spc="-120" dirty="0">
                <a:solidFill>
                  <a:srgbClr val="FFFFFF"/>
                </a:solidFill>
                <a:latin typeface="Arial"/>
                <a:cs typeface="Arial"/>
              </a:rPr>
              <a:t>y</a:t>
            </a:r>
            <a:r>
              <a:rPr sz="1500" spc="-15" dirty="0">
                <a:solidFill>
                  <a:srgbClr val="FFFFFF"/>
                </a:solidFill>
                <a:latin typeface="Arial"/>
                <a:cs typeface="Arial"/>
              </a:rPr>
              <a:t>.</a:t>
            </a:r>
            <a:r>
              <a:rPr sz="1500" spc="-25" dirty="0">
                <a:solidFill>
                  <a:srgbClr val="FFFFFF"/>
                </a:solidFill>
                <a:latin typeface="Arial"/>
                <a:cs typeface="Arial"/>
              </a:rPr>
              <a:t> </a:t>
            </a:r>
            <a:r>
              <a:rPr sz="1500" spc="-45" dirty="0">
                <a:solidFill>
                  <a:srgbClr val="FFFFFF"/>
                </a:solidFill>
                <a:latin typeface="Arial"/>
                <a:cs typeface="Arial"/>
              </a:rPr>
              <a:t>T</a:t>
            </a:r>
            <a:r>
              <a:rPr sz="1500" spc="-40" dirty="0">
                <a:solidFill>
                  <a:srgbClr val="FFFFFF"/>
                </a:solidFill>
                <a:latin typeface="Arial"/>
                <a:cs typeface="Arial"/>
              </a:rPr>
              <a:t>h</a:t>
            </a:r>
            <a:r>
              <a:rPr sz="1500" spc="-20" dirty="0">
                <a:solidFill>
                  <a:srgbClr val="FFFFFF"/>
                </a:solidFill>
                <a:latin typeface="Arial"/>
                <a:cs typeface="Arial"/>
              </a:rPr>
              <a:t>e</a:t>
            </a:r>
            <a:r>
              <a:rPr sz="1500" spc="-25" dirty="0">
                <a:solidFill>
                  <a:srgbClr val="FFFFFF"/>
                </a:solidFill>
                <a:latin typeface="Arial"/>
                <a:cs typeface="Arial"/>
              </a:rPr>
              <a:t> </a:t>
            </a:r>
            <a:r>
              <a:rPr sz="1500" spc="-30" dirty="0">
                <a:solidFill>
                  <a:srgbClr val="FFFFFF"/>
                </a:solidFill>
                <a:latin typeface="Arial"/>
                <a:cs typeface="Arial"/>
              </a:rPr>
              <a:t>C</a:t>
            </a:r>
            <a:r>
              <a:rPr sz="1500" spc="-35" dirty="0">
                <a:solidFill>
                  <a:srgbClr val="FFFFFF"/>
                </a:solidFill>
                <a:latin typeface="Arial"/>
                <a:cs typeface="Arial"/>
              </a:rPr>
              <a:t>o</a:t>
            </a:r>
            <a:r>
              <a:rPr sz="1500" spc="-40" dirty="0">
                <a:solidFill>
                  <a:srgbClr val="FFFFFF"/>
                </a:solidFill>
                <a:latin typeface="Arial"/>
                <a:cs typeface="Arial"/>
              </a:rPr>
              <a:t>mmi</a:t>
            </a:r>
            <a:r>
              <a:rPr sz="1500" spc="-25" dirty="0">
                <a:solidFill>
                  <a:srgbClr val="FFFFFF"/>
                </a:solidFill>
                <a:latin typeface="Arial"/>
                <a:cs typeface="Arial"/>
              </a:rPr>
              <a:t>s</a:t>
            </a:r>
            <a:r>
              <a:rPr sz="1500" spc="-35" dirty="0">
                <a:solidFill>
                  <a:srgbClr val="FFFFFF"/>
                </a:solidFill>
                <a:latin typeface="Arial"/>
                <a:cs typeface="Arial"/>
              </a:rPr>
              <a:t>s</a:t>
            </a:r>
            <a:r>
              <a:rPr sz="1500" spc="-30" dirty="0">
                <a:solidFill>
                  <a:srgbClr val="FFFFFF"/>
                </a:solidFill>
                <a:latin typeface="Arial"/>
                <a:cs typeface="Arial"/>
              </a:rPr>
              <a:t>io</a:t>
            </a:r>
            <a:r>
              <a:rPr sz="1500" spc="-20" dirty="0">
                <a:solidFill>
                  <a:srgbClr val="FFFFFF"/>
                </a:solidFill>
                <a:latin typeface="Arial"/>
                <a:cs typeface="Arial"/>
              </a:rPr>
              <a:t>n</a:t>
            </a:r>
            <a:r>
              <a:rPr sz="1500" spc="-25" dirty="0">
                <a:solidFill>
                  <a:srgbClr val="FFFFFF"/>
                </a:solidFill>
                <a:latin typeface="Arial"/>
                <a:cs typeface="Arial"/>
              </a:rPr>
              <a:t> </a:t>
            </a:r>
            <a:r>
              <a:rPr sz="1500" spc="-35" dirty="0">
                <a:solidFill>
                  <a:srgbClr val="FFFFFF"/>
                </a:solidFill>
                <a:latin typeface="Arial"/>
                <a:cs typeface="Arial"/>
              </a:rPr>
              <a:t>o</a:t>
            </a:r>
            <a:r>
              <a:rPr sz="1500" spc="-20" dirty="0">
                <a:solidFill>
                  <a:srgbClr val="FFFFFF"/>
                </a:solidFill>
                <a:latin typeface="Arial"/>
                <a:cs typeface="Arial"/>
              </a:rPr>
              <a:t>n</a:t>
            </a:r>
            <a:r>
              <a:rPr sz="1500" spc="-25" dirty="0">
                <a:solidFill>
                  <a:srgbClr val="FFFFFF"/>
                </a:solidFill>
                <a:latin typeface="Arial"/>
                <a:cs typeface="Arial"/>
              </a:rPr>
              <a:t> </a:t>
            </a:r>
            <a:r>
              <a:rPr sz="1500" spc="-40" dirty="0">
                <a:solidFill>
                  <a:srgbClr val="FFFFFF"/>
                </a:solidFill>
                <a:latin typeface="Arial"/>
                <a:cs typeface="Arial"/>
              </a:rPr>
              <a:t>Can</a:t>
            </a:r>
            <a:r>
              <a:rPr sz="1500" spc="-10" dirty="0">
                <a:solidFill>
                  <a:srgbClr val="FFFFFF"/>
                </a:solidFill>
                <a:latin typeface="Arial"/>
                <a:cs typeface="Arial"/>
              </a:rPr>
              <a:t>c</a:t>
            </a:r>
            <a:r>
              <a:rPr sz="1500" spc="-40" dirty="0">
                <a:solidFill>
                  <a:srgbClr val="FFFFFF"/>
                </a:solidFill>
                <a:latin typeface="Arial"/>
                <a:cs typeface="Arial"/>
              </a:rPr>
              <a:t>e</a:t>
            </a:r>
            <a:r>
              <a:rPr sz="1500" spc="-10" dirty="0">
                <a:solidFill>
                  <a:srgbClr val="FFFFFF"/>
                </a:solidFill>
                <a:latin typeface="Arial"/>
                <a:cs typeface="Arial"/>
              </a:rPr>
              <a:t>r</a:t>
            </a:r>
            <a:r>
              <a:rPr sz="1500" spc="-25" dirty="0">
                <a:solidFill>
                  <a:srgbClr val="FFFFFF"/>
                </a:solidFill>
                <a:latin typeface="Arial"/>
                <a:cs typeface="Arial"/>
              </a:rPr>
              <a:t> </a:t>
            </a:r>
            <a:r>
              <a:rPr sz="1500" spc="-30" dirty="0">
                <a:solidFill>
                  <a:srgbClr val="FFFFFF"/>
                </a:solidFill>
                <a:latin typeface="Arial"/>
                <a:cs typeface="Arial"/>
              </a:rPr>
              <a:t>pr</a:t>
            </a:r>
            <a:r>
              <a:rPr sz="1500" spc="-60" dirty="0">
                <a:solidFill>
                  <a:srgbClr val="FFFFFF"/>
                </a:solidFill>
                <a:latin typeface="Arial"/>
                <a:cs typeface="Arial"/>
              </a:rPr>
              <a:t>o</a:t>
            </a:r>
            <a:r>
              <a:rPr sz="1500" spc="-30" dirty="0">
                <a:solidFill>
                  <a:srgbClr val="FFFFFF"/>
                </a:solidFill>
                <a:latin typeface="Arial"/>
                <a:cs typeface="Arial"/>
              </a:rPr>
              <a:t>vi</a:t>
            </a:r>
            <a:r>
              <a:rPr sz="1500" spc="-40" dirty="0">
                <a:solidFill>
                  <a:srgbClr val="FFFFFF"/>
                </a:solidFill>
                <a:latin typeface="Arial"/>
                <a:cs typeface="Arial"/>
              </a:rPr>
              <a:t>d</a:t>
            </a:r>
            <a:r>
              <a:rPr sz="1500" spc="-35" dirty="0">
                <a:solidFill>
                  <a:srgbClr val="FFFFFF"/>
                </a:solidFill>
                <a:latin typeface="Arial"/>
                <a:cs typeface="Arial"/>
              </a:rPr>
              <a:t>e</a:t>
            </a:r>
            <a:r>
              <a:rPr sz="1500" spc="-15" dirty="0">
                <a:solidFill>
                  <a:srgbClr val="FFFFFF"/>
                </a:solidFill>
                <a:latin typeface="Arial"/>
                <a:cs typeface="Arial"/>
              </a:rPr>
              <a:t>s</a:t>
            </a:r>
            <a:r>
              <a:rPr sz="1500" spc="-25" dirty="0">
                <a:solidFill>
                  <a:srgbClr val="FFFFFF"/>
                </a:solidFill>
                <a:latin typeface="Arial"/>
                <a:cs typeface="Arial"/>
              </a:rPr>
              <a:t> </a:t>
            </a:r>
            <a:r>
              <a:rPr sz="1500" spc="-20" dirty="0">
                <a:solidFill>
                  <a:srgbClr val="FFFFFF"/>
                </a:solidFill>
                <a:latin typeface="Arial"/>
                <a:cs typeface="Arial"/>
              </a:rPr>
              <a:t>a</a:t>
            </a:r>
            <a:r>
              <a:rPr sz="1500" spc="-25" dirty="0">
                <a:solidFill>
                  <a:srgbClr val="FFFFFF"/>
                </a:solidFill>
                <a:latin typeface="Arial"/>
                <a:cs typeface="Arial"/>
              </a:rPr>
              <a:t> </a:t>
            </a:r>
            <a:r>
              <a:rPr sz="1500" spc="-35" dirty="0">
                <a:solidFill>
                  <a:srgbClr val="FFFFFF"/>
                </a:solidFill>
                <a:latin typeface="Arial"/>
                <a:cs typeface="Arial"/>
              </a:rPr>
              <a:t>f</a:t>
            </a:r>
            <a:r>
              <a:rPr sz="1500" spc="-40" dirty="0">
                <a:solidFill>
                  <a:srgbClr val="FFFFFF"/>
                </a:solidFill>
                <a:latin typeface="Arial"/>
                <a:cs typeface="Arial"/>
              </a:rPr>
              <a:t>o</a:t>
            </a:r>
            <a:r>
              <a:rPr sz="1500" spc="-45" dirty="0">
                <a:solidFill>
                  <a:srgbClr val="FFFFFF"/>
                </a:solidFill>
                <a:latin typeface="Arial"/>
                <a:cs typeface="Arial"/>
              </a:rPr>
              <a:t>u</a:t>
            </a:r>
            <a:r>
              <a:rPr sz="1500" spc="-40" dirty="0">
                <a:solidFill>
                  <a:srgbClr val="FFFFFF"/>
                </a:solidFill>
                <a:latin typeface="Arial"/>
                <a:cs typeface="Arial"/>
              </a:rPr>
              <a:t>n</a:t>
            </a:r>
            <a:r>
              <a:rPr sz="1500" spc="-45" dirty="0">
                <a:solidFill>
                  <a:srgbClr val="FFFFFF"/>
                </a:solidFill>
                <a:latin typeface="Arial"/>
                <a:cs typeface="Arial"/>
              </a:rPr>
              <a:t>d</a:t>
            </a:r>
            <a:r>
              <a:rPr sz="1500" spc="-50" dirty="0">
                <a:solidFill>
                  <a:srgbClr val="FFFFFF"/>
                </a:solidFill>
                <a:latin typeface="Arial"/>
                <a:cs typeface="Arial"/>
              </a:rPr>
              <a:t>a</a:t>
            </a:r>
            <a:r>
              <a:rPr sz="1500" spc="-30" dirty="0">
                <a:solidFill>
                  <a:srgbClr val="FFFFFF"/>
                </a:solidFill>
                <a:latin typeface="Arial"/>
                <a:cs typeface="Arial"/>
              </a:rPr>
              <a:t>tio</a:t>
            </a:r>
            <a:r>
              <a:rPr sz="1500" spc="-20" dirty="0">
                <a:solidFill>
                  <a:srgbClr val="FFFFFF"/>
                </a:solidFill>
                <a:latin typeface="Arial"/>
                <a:cs typeface="Arial"/>
              </a:rPr>
              <a:t>n</a:t>
            </a:r>
            <a:r>
              <a:rPr sz="1500" spc="-10" dirty="0">
                <a:solidFill>
                  <a:srgbClr val="FFFFFF"/>
                </a:solidFill>
                <a:latin typeface="Arial"/>
                <a:cs typeface="Arial"/>
              </a:rPr>
              <a:t> </a:t>
            </a:r>
            <a:r>
              <a:rPr sz="1500" spc="-45" dirty="0">
                <a:solidFill>
                  <a:srgbClr val="FFFFFF"/>
                </a:solidFill>
                <a:latin typeface="Arial"/>
                <a:cs typeface="Arial"/>
              </a:rPr>
              <a:t>t</a:t>
            </a:r>
            <a:r>
              <a:rPr sz="1500" spc="-20" dirty="0">
                <a:solidFill>
                  <a:srgbClr val="FFFFFF"/>
                </a:solidFill>
                <a:latin typeface="Arial"/>
                <a:cs typeface="Arial"/>
              </a:rPr>
              <a:t>o</a:t>
            </a:r>
            <a:r>
              <a:rPr sz="1500" spc="-25" dirty="0">
                <a:solidFill>
                  <a:srgbClr val="FFFFFF"/>
                </a:solidFill>
                <a:latin typeface="Arial"/>
                <a:cs typeface="Arial"/>
              </a:rPr>
              <a:t> </a:t>
            </a:r>
            <a:r>
              <a:rPr sz="1500" spc="-35" dirty="0">
                <a:solidFill>
                  <a:srgbClr val="FFFFFF"/>
                </a:solidFill>
                <a:latin typeface="Arial"/>
                <a:cs typeface="Arial"/>
              </a:rPr>
              <a:t>f</a:t>
            </a:r>
            <a:r>
              <a:rPr sz="1500" spc="-30" dirty="0">
                <a:solidFill>
                  <a:srgbClr val="FFFFFF"/>
                </a:solidFill>
                <a:latin typeface="Arial"/>
                <a:cs typeface="Arial"/>
              </a:rPr>
              <a:t>o</a:t>
            </a:r>
            <a:r>
              <a:rPr sz="1500" spc="-20" dirty="0">
                <a:solidFill>
                  <a:srgbClr val="FFFFFF"/>
                </a:solidFill>
                <a:latin typeface="Arial"/>
                <a:cs typeface="Arial"/>
              </a:rPr>
              <a:t>c</a:t>
            </a:r>
            <a:r>
              <a:rPr sz="1500" spc="-45" dirty="0">
                <a:solidFill>
                  <a:srgbClr val="FFFFFF"/>
                </a:solidFill>
                <a:latin typeface="Arial"/>
                <a:cs typeface="Arial"/>
              </a:rPr>
              <a:t>u</a:t>
            </a:r>
            <a:r>
              <a:rPr sz="1500" spc="-15" dirty="0">
                <a:solidFill>
                  <a:srgbClr val="FFFFFF"/>
                </a:solidFill>
                <a:latin typeface="Arial"/>
                <a:cs typeface="Arial"/>
              </a:rPr>
              <a:t>s</a:t>
            </a:r>
            <a:r>
              <a:rPr sz="1500" spc="-25" dirty="0">
                <a:solidFill>
                  <a:srgbClr val="FFFFFF"/>
                </a:solidFill>
                <a:latin typeface="Arial"/>
                <a:cs typeface="Arial"/>
              </a:rPr>
              <a:t> </a:t>
            </a:r>
            <a:r>
              <a:rPr sz="1500" spc="-35" dirty="0">
                <a:solidFill>
                  <a:srgbClr val="FFFFFF"/>
                </a:solidFill>
                <a:latin typeface="Arial"/>
                <a:cs typeface="Arial"/>
              </a:rPr>
              <a:t>o</a:t>
            </a:r>
            <a:r>
              <a:rPr sz="1500" spc="-20" dirty="0">
                <a:solidFill>
                  <a:srgbClr val="FFFFFF"/>
                </a:solidFill>
                <a:latin typeface="Arial"/>
                <a:cs typeface="Arial"/>
              </a:rPr>
              <a:t>n</a:t>
            </a:r>
            <a:r>
              <a:rPr sz="1500" spc="-25" dirty="0">
                <a:solidFill>
                  <a:srgbClr val="FFFFFF"/>
                </a:solidFill>
                <a:latin typeface="Arial"/>
                <a:cs typeface="Arial"/>
              </a:rPr>
              <a:t> </a:t>
            </a:r>
            <a:r>
              <a:rPr sz="1500" spc="-70" dirty="0">
                <a:solidFill>
                  <a:srgbClr val="FFFFFF"/>
                </a:solidFill>
                <a:latin typeface="Arial"/>
                <a:cs typeface="Arial"/>
              </a:rPr>
              <a:t>ke</a:t>
            </a:r>
            <a:r>
              <a:rPr sz="1500" spc="-15" dirty="0">
                <a:solidFill>
                  <a:srgbClr val="FFFFFF"/>
                </a:solidFill>
                <a:latin typeface="Arial"/>
                <a:cs typeface="Arial"/>
              </a:rPr>
              <a:t>y</a:t>
            </a:r>
            <a:r>
              <a:rPr sz="1500" spc="-25" dirty="0">
                <a:solidFill>
                  <a:srgbClr val="FFFFFF"/>
                </a:solidFill>
                <a:latin typeface="Arial"/>
                <a:cs typeface="Arial"/>
              </a:rPr>
              <a:t> </a:t>
            </a:r>
            <a:r>
              <a:rPr sz="1500" spc="-45" dirty="0">
                <a:solidFill>
                  <a:srgbClr val="FFFFFF"/>
                </a:solidFill>
                <a:latin typeface="Arial"/>
                <a:cs typeface="Arial"/>
              </a:rPr>
              <a:t>q</a:t>
            </a:r>
            <a:r>
              <a:rPr sz="1500" spc="-40" dirty="0">
                <a:solidFill>
                  <a:srgbClr val="FFFFFF"/>
                </a:solidFill>
                <a:latin typeface="Arial"/>
                <a:cs typeface="Arial"/>
              </a:rPr>
              <a:t>ua</a:t>
            </a:r>
            <a:r>
              <a:rPr sz="1500" spc="-35" dirty="0">
                <a:solidFill>
                  <a:srgbClr val="FFFFFF"/>
                </a:solidFill>
                <a:latin typeface="Arial"/>
                <a:cs typeface="Arial"/>
              </a:rPr>
              <a:t>l</a:t>
            </a:r>
            <a:r>
              <a:rPr sz="1500" spc="-30" dirty="0">
                <a:solidFill>
                  <a:srgbClr val="FFFFFF"/>
                </a:solidFill>
                <a:latin typeface="Arial"/>
                <a:cs typeface="Arial"/>
              </a:rPr>
              <a:t>i</a:t>
            </a:r>
            <a:r>
              <a:rPr sz="1500" dirty="0">
                <a:solidFill>
                  <a:srgbClr val="FFFFFF"/>
                </a:solidFill>
                <a:latin typeface="Arial"/>
                <a:cs typeface="Arial"/>
              </a:rPr>
              <a:t>t</a:t>
            </a:r>
            <a:r>
              <a:rPr sz="1500" spc="-15" dirty="0">
                <a:solidFill>
                  <a:srgbClr val="FFFFFF"/>
                </a:solidFill>
                <a:latin typeface="Arial"/>
                <a:cs typeface="Arial"/>
              </a:rPr>
              <a:t>y</a:t>
            </a:r>
            <a:r>
              <a:rPr sz="1500" spc="-25" dirty="0">
                <a:solidFill>
                  <a:srgbClr val="FFFFFF"/>
                </a:solidFill>
                <a:latin typeface="Arial"/>
                <a:cs typeface="Arial"/>
              </a:rPr>
              <a:t> </a:t>
            </a:r>
            <a:r>
              <a:rPr sz="1500" spc="-10" dirty="0">
                <a:solidFill>
                  <a:srgbClr val="FFFFFF"/>
                </a:solidFill>
                <a:latin typeface="Arial"/>
                <a:cs typeface="Arial"/>
              </a:rPr>
              <a:t>c</a:t>
            </a:r>
            <a:r>
              <a:rPr sz="1500" spc="-35" dirty="0">
                <a:solidFill>
                  <a:srgbClr val="FFFFFF"/>
                </a:solidFill>
                <a:latin typeface="Arial"/>
                <a:cs typeface="Arial"/>
              </a:rPr>
              <a:t>ar</a:t>
            </a:r>
            <a:r>
              <a:rPr sz="1500" spc="-20" dirty="0">
                <a:solidFill>
                  <a:srgbClr val="FFFFFF"/>
                </a:solidFill>
                <a:latin typeface="Arial"/>
                <a:cs typeface="Arial"/>
              </a:rPr>
              <a:t>e</a:t>
            </a:r>
            <a:r>
              <a:rPr sz="1500" spc="-25" dirty="0">
                <a:solidFill>
                  <a:srgbClr val="FFFFFF"/>
                </a:solidFill>
                <a:latin typeface="Arial"/>
                <a:cs typeface="Arial"/>
              </a:rPr>
              <a:t> </a:t>
            </a:r>
            <a:r>
              <a:rPr sz="1500" spc="-40" dirty="0">
                <a:solidFill>
                  <a:srgbClr val="FFFFFF"/>
                </a:solidFill>
                <a:latin typeface="Arial"/>
                <a:cs typeface="Arial"/>
              </a:rPr>
              <a:t>s</a:t>
            </a:r>
            <a:r>
              <a:rPr sz="1500" spc="-20" dirty="0">
                <a:solidFill>
                  <a:srgbClr val="FFFFFF"/>
                </a:solidFill>
                <a:latin typeface="Arial"/>
                <a:cs typeface="Arial"/>
              </a:rPr>
              <a:t>t</a:t>
            </a:r>
            <a:r>
              <a:rPr sz="1500" spc="-40" dirty="0">
                <a:solidFill>
                  <a:srgbClr val="FFFFFF"/>
                </a:solidFill>
                <a:latin typeface="Arial"/>
                <a:cs typeface="Arial"/>
              </a:rPr>
              <a:t>an</a:t>
            </a:r>
            <a:r>
              <a:rPr sz="1500" spc="-45" dirty="0">
                <a:solidFill>
                  <a:srgbClr val="FFFFFF"/>
                </a:solidFill>
                <a:latin typeface="Arial"/>
                <a:cs typeface="Arial"/>
              </a:rPr>
              <a:t>d</a:t>
            </a:r>
            <a:r>
              <a:rPr sz="1500" spc="-40" dirty="0">
                <a:solidFill>
                  <a:srgbClr val="FFFFFF"/>
                </a:solidFill>
                <a:latin typeface="Arial"/>
                <a:cs typeface="Arial"/>
              </a:rPr>
              <a:t>a</a:t>
            </a:r>
            <a:r>
              <a:rPr sz="1500" spc="-25" dirty="0">
                <a:solidFill>
                  <a:srgbClr val="FFFFFF"/>
                </a:solidFill>
                <a:latin typeface="Arial"/>
                <a:cs typeface="Arial"/>
              </a:rPr>
              <a:t>r</a:t>
            </a:r>
            <a:r>
              <a:rPr sz="1500" spc="-45" dirty="0">
                <a:solidFill>
                  <a:srgbClr val="FFFFFF"/>
                </a:solidFill>
                <a:latin typeface="Arial"/>
                <a:cs typeface="Arial"/>
              </a:rPr>
              <a:t>d</a:t>
            </a:r>
            <a:r>
              <a:rPr sz="1500" spc="-15" dirty="0">
                <a:solidFill>
                  <a:srgbClr val="FFFFFF"/>
                </a:solidFill>
                <a:latin typeface="Arial"/>
                <a:cs typeface="Arial"/>
              </a:rPr>
              <a:t>s</a:t>
            </a:r>
            <a:r>
              <a:rPr sz="1500" spc="-25" dirty="0">
                <a:solidFill>
                  <a:srgbClr val="FFFFFF"/>
                </a:solidFill>
                <a:latin typeface="Arial"/>
                <a:cs typeface="Arial"/>
              </a:rPr>
              <a:t> </a:t>
            </a:r>
            <a:r>
              <a:rPr sz="1500" spc="-40" dirty="0">
                <a:solidFill>
                  <a:srgbClr val="FFFFFF"/>
                </a:solidFill>
                <a:latin typeface="Arial"/>
                <a:cs typeface="Arial"/>
              </a:rPr>
              <a:t>an</a:t>
            </a:r>
            <a:r>
              <a:rPr sz="1500" spc="-20" dirty="0">
                <a:solidFill>
                  <a:srgbClr val="FFFFFF"/>
                </a:solidFill>
                <a:latin typeface="Arial"/>
                <a:cs typeface="Arial"/>
              </a:rPr>
              <a:t>d</a:t>
            </a:r>
            <a:r>
              <a:rPr sz="1500" spc="-25" dirty="0">
                <a:solidFill>
                  <a:srgbClr val="FFFFFF"/>
                </a:solidFill>
                <a:latin typeface="Arial"/>
                <a:cs typeface="Arial"/>
              </a:rPr>
              <a:t> </a:t>
            </a:r>
            <a:r>
              <a:rPr sz="1500" spc="-40" dirty="0">
                <a:solidFill>
                  <a:srgbClr val="FFFFFF"/>
                </a:solidFill>
                <a:latin typeface="Arial"/>
                <a:cs typeface="Arial"/>
              </a:rPr>
              <a:t>o</a:t>
            </a:r>
            <a:r>
              <a:rPr sz="1500" spc="-45" dirty="0">
                <a:solidFill>
                  <a:srgbClr val="FFFFFF"/>
                </a:solidFill>
                <a:latin typeface="Arial"/>
                <a:cs typeface="Arial"/>
              </a:rPr>
              <a:t>u</a:t>
            </a:r>
            <a:r>
              <a:rPr sz="1500" spc="-10" dirty="0">
                <a:solidFill>
                  <a:srgbClr val="FFFFFF"/>
                </a:solidFill>
                <a:latin typeface="Arial"/>
                <a:cs typeface="Arial"/>
              </a:rPr>
              <a:t>r</a:t>
            </a:r>
            <a:r>
              <a:rPr sz="1500" spc="-25" dirty="0">
                <a:solidFill>
                  <a:srgbClr val="FFFFFF"/>
                </a:solidFill>
                <a:latin typeface="Arial"/>
                <a:cs typeface="Arial"/>
              </a:rPr>
              <a:t> </a:t>
            </a:r>
            <a:r>
              <a:rPr sz="1500" spc="-10" dirty="0">
                <a:solidFill>
                  <a:srgbClr val="FFFFFF"/>
                </a:solidFill>
                <a:latin typeface="Arial"/>
                <a:cs typeface="Arial"/>
              </a:rPr>
              <a:t>c</a:t>
            </a:r>
            <a:r>
              <a:rPr sz="1500" spc="-40" dirty="0">
                <a:solidFill>
                  <a:srgbClr val="FFFFFF"/>
                </a:solidFill>
                <a:latin typeface="Arial"/>
                <a:cs typeface="Arial"/>
              </a:rPr>
              <a:t>an</a:t>
            </a:r>
            <a:r>
              <a:rPr sz="1500" spc="-10" dirty="0">
                <a:solidFill>
                  <a:srgbClr val="FFFFFF"/>
                </a:solidFill>
                <a:latin typeface="Arial"/>
                <a:cs typeface="Arial"/>
              </a:rPr>
              <a:t>c</a:t>
            </a:r>
            <a:r>
              <a:rPr sz="1500" spc="-40" dirty="0">
                <a:solidFill>
                  <a:srgbClr val="FFFFFF"/>
                </a:solidFill>
                <a:latin typeface="Arial"/>
                <a:cs typeface="Arial"/>
              </a:rPr>
              <a:t>e</a:t>
            </a:r>
            <a:r>
              <a:rPr sz="1500" spc="-10" dirty="0">
                <a:solidFill>
                  <a:srgbClr val="FFFFFF"/>
                </a:solidFill>
                <a:latin typeface="Arial"/>
                <a:cs typeface="Arial"/>
              </a:rPr>
              <a:t>r</a:t>
            </a:r>
            <a:r>
              <a:rPr sz="1500" spc="-25" dirty="0">
                <a:solidFill>
                  <a:srgbClr val="FFFFFF"/>
                </a:solidFill>
                <a:latin typeface="Arial"/>
                <a:cs typeface="Arial"/>
              </a:rPr>
              <a:t> </a:t>
            </a:r>
            <a:r>
              <a:rPr sz="1500" spc="-30" dirty="0">
                <a:solidFill>
                  <a:srgbClr val="FFFFFF"/>
                </a:solidFill>
                <a:latin typeface="Arial"/>
                <a:cs typeface="Arial"/>
              </a:rPr>
              <a:t>pro</a:t>
            </a:r>
            <a:r>
              <a:rPr sz="1500" spc="-40" dirty="0">
                <a:solidFill>
                  <a:srgbClr val="FFFFFF"/>
                </a:solidFill>
                <a:latin typeface="Arial"/>
                <a:cs typeface="Arial"/>
              </a:rPr>
              <a:t>g</a:t>
            </a:r>
            <a:r>
              <a:rPr sz="1500" spc="-25" dirty="0">
                <a:solidFill>
                  <a:srgbClr val="FFFFFF"/>
                </a:solidFill>
                <a:latin typeface="Arial"/>
                <a:cs typeface="Arial"/>
              </a:rPr>
              <a:t>r</a:t>
            </a:r>
            <a:r>
              <a:rPr sz="1500" spc="-40" dirty="0">
                <a:solidFill>
                  <a:srgbClr val="FFFFFF"/>
                </a:solidFill>
                <a:latin typeface="Arial"/>
                <a:cs typeface="Arial"/>
              </a:rPr>
              <a:t>a</a:t>
            </a:r>
            <a:r>
              <a:rPr sz="1500" spc="-25" dirty="0">
                <a:solidFill>
                  <a:srgbClr val="FFFFFF"/>
                </a:solidFill>
                <a:latin typeface="Arial"/>
                <a:cs typeface="Arial"/>
              </a:rPr>
              <a:t>m </a:t>
            </a:r>
            <a:r>
              <a:rPr sz="1500" spc="-10" dirty="0">
                <a:solidFill>
                  <a:srgbClr val="FFFFFF"/>
                </a:solidFill>
                <a:latin typeface="Arial"/>
                <a:cs typeface="Arial"/>
              </a:rPr>
              <a:t>c</a:t>
            </a:r>
            <a:r>
              <a:rPr sz="1500" spc="-40" dirty="0">
                <a:solidFill>
                  <a:srgbClr val="FFFFFF"/>
                </a:solidFill>
                <a:latin typeface="Arial"/>
                <a:cs typeface="Arial"/>
              </a:rPr>
              <a:t>a</a:t>
            </a:r>
            <a:r>
              <a:rPr sz="1500" spc="-20" dirty="0">
                <a:solidFill>
                  <a:srgbClr val="FFFFFF"/>
                </a:solidFill>
                <a:latin typeface="Arial"/>
                <a:cs typeface="Arial"/>
              </a:rPr>
              <a:t>n</a:t>
            </a:r>
            <a:r>
              <a:rPr sz="1500" spc="-25" dirty="0">
                <a:solidFill>
                  <a:srgbClr val="FFFFFF"/>
                </a:solidFill>
                <a:latin typeface="Arial"/>
                <a:cs typeface="Arial"/>
              </a:rPr>
              <a:t> </a:t>
            </a:r>
            <a:r>
              <a:rPr sz="1500" spc="-35" dirty="0">
                <a:solidFill>
                  <a:srgbClr val="FFFFFF"/>
                </a:solidFill>
                <a:latin typeface="Arial"/>
                <a:cs typeface="Arial"/>
              </a:rPr>
              <a:t>le</a:t>
            </a:r>
            <a:r>
              <a:rPr sz="1500" spc="-45" dirty="0">
                <a:solidFill>
                  <a:srgbClr val="FFFFFF"/>
                </a:solidFill>
                <a:latin typeface="Arial"/>
                <a:cs typeface="Arial"/>
              </a:rPr>
              <a:t>a</a:t>
            </a:r>
            <a:r>
              <a:rPr sz="1500" spc="-20" dirty="0">
                <a:solidFill>
                  <a:srgbClr val="FFFFFF"/>
                </a:solidFill>
                <a:latin typeface="Arial"/>
                <a:cs typeface="Arial"/>
              </a:rPr>
              <a:t>d</a:t>
            </a:r>
            <a:r>
              <a:rPr sz="1500" spc="-25" dirty="0">
                <a:solidFill>
                  <a:srgbClr val="FFFFFF"/>
                </a:solidFill>
                <a:latin typeface="Arial"/>
                <a:cs typeface="Arial"/>
              </a:rPr>
              <a:t> </a:t>
            </a:r>
            <a:r>
              <a:rPr sz="1500" spc="-30" dirty="0">
                <a:solidFill>
                  <a:srgbClr val="FFFFFF"/>
                </a:solidFill>
                <a:latin typeface="Arial"/>
                <a:cs typeface="Arial"/>
              </a:rPr>
              <a:t>t</a:t>
            </a:r>
            <a:r>
              <a:rPr sz="1500" spc="-45" dirty="0">
                <a:solidFill>
                  <a:srgbClr val="FFFFFF"/>
                </a:solidFill>
                <a:latin typeface="Arial"/>
                <a:cs typeface="Arial"/>
              </a:rPr>
              <a:t>h</a:t>
            </a:r>
            <a:r>
              <a:rPr sz="1500" spc="-30" dirty="0">
                <a:solidFill>
                  <a:srgbClr val="FFFFFF"/>
                </a:solidFill>
                <a:latin typeface="Arial"/>
                <a:cs typeface="Arial"/>
              </a:rPr>
              <a:t>i</a:t>
            </a:r>
            <a:r>
              <a:rPr sz="1500" spc="-15" dirty="0">
                <a:solidFill>
                  <a:srgbClr val="FFFFFF"/>
                </a:solidFill>
                <a:latin typeface="Arial"/>
                <a:cs typeface="Arial"/>
              </a:rPr>
              <a:t>s</a:t>
            </a:r>
            <a:r>
              <a:rPr sz="1500" spc="-25" dirty="0">
                <a:solidFill>
                  <a:srgbClr val="FFFFFF"/>
                </a:solidFill>
                <a:latin typeface="Arial"/>
                <a:cs typeface="Arial"/>
              </a:rPr>
              <a:t> </a:t>
            </a:r>
            <a:r>
              <a:rPr sz="1500" spc="-20" dirty="0">
                <a:solidFill>
                  <a:srgbClr val="FFFFFF"/>
                </a:solidFill>
                <a:latin typeface="Arial"/>
                <a:cs typeface="Arial"/>
              </a:rPr>
              <a:t>c</a:t>
            </a:r>
            <a:r>
              <a:rPr sz="1500" spc="-40" dirty="0">
                <a:solidFill>
                  <a:srgbClr val="FFFFFF"/>
                </a:solidFill>
                <a:latin typeface="Arial"/>
                <a:cs typeface="Arial"/>
              </a:rPr>
              <a:t>han</a:t>
            </a:r>
            <a:r>
              <a:rPr sz="1500" spc="-35" dirty="0">
                <a:solidFill>
                  <a:srgbClr val="FFFFFF"/>
                </a:solidFill>
                <a:latin typeface="Arial"/>
                <a:cs typeface="Arial"/>
              </a:rPr>
              <a:t>g</a:t>
            </a:r>
            <a:r>
              <a:rPr sz="1500" spc="-60" dirty="0">
                <a:solidFill>
                  <a:srgbClr val="FFFFFF"/>
                </a:solidFill>
                <a:latin typeface="Arial"/>
                <a:cs typeface="Arial"/>
              </a:rPr>
              <a:t>e</a:t>
            </a:r>
            <a:r>
              <a:rPr sz="1500" spc="-15" dirty="0">
                <a:solidFill>
                  <a:srgbClr val="FFFFFF"/>
                </a:solidFill>
                <a:latin typeface="Arial"/>
                <a:cs typeface="Arial"/>
              </a:rPr>
              <a:t>.</a:t>
            </a:r>
            <a:endParaRPr sz="1500" dirty="0">
              <a:latin typeface="Arial"/>
              <a:cs typeface="Arial"/>
            </a:endParaRPr>
          </a:p>
        </p:txBody>
      </p:sp>
    </p:spTree>
    <p:extLst>
      <p:ext uri="{BB962C8B-B14F-4D97-AF65-F5344CB8AC3E}">
        <p14:creationId xmlns:p14="http://schemas.microsoft.com/office/powerpoint/2010/main" val="357460592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txBox="1"/>
          <p:nvPr userDrawn="1"/>
        </p:nvSpPr>
        <p:spPr>
          <a:xfrm>
            <a:off x="4974980" y="7473949"/>
            <a:ext cx="108585" cy="177800"/>
          </a:xfrm>
          <a:prstGeom prst="rect">
            <a:avLst/>
          </a:prstGeom>
        </p:spPr>
        <p:txBody>
          <a:bodyPr vert="horz" wrap="square" lIns="0" tIns="0" rIns="0" bIns="0" rtlCol="0">
            <a:spAutoFit/>
          </a:bodyPr>
          <a:lstStyle/>
          <a:p>
            <a:pPr marL="12700">
              <a:lnSpc>
                <a:spcPct val="100000"/>
              </a:lnSpc>
            </a:pPr>
            <a:r>
              <a:rPr sz="1200" spc="-15" dirty="0">
                <a:solidFill>
                  <a:srgbClr val="231F20"/>
                </a:solidFill>
                <a:latin typeface="Arial"/>
                <a:cs typeface="Arial"/>
              </a:rPr>
              <a:t>7</a:t>
            </a:r>
            <a:endParaRPr sz="1200">
              <a:latin typeface="Arial"/>
              <a:cs typeface="Arial"/>
            </a:endParaRPr>
          </a:p>
        </p:txBody>
      </p:sp>
      <p:sp>
        <p:nvSpPr>
          <p:cNvPr id="8" name="object 3"/>
          <p:cNvSpPr txBox="1"/>
          <p:nvPr userDrawn="1"/>
        </p:nvSpPr>
        <p:spPr>
          <a:xfrm>
            <a:off x="3315715" y="798503"/>
            <a:ext cx="5650230" cy="2397644"/>
          </a:xfrm>
          <a:prstGeom prst="rect">
            <a:avLst/>
          </a:prstGeom>
        </p:spPr>
        <p:txBody>
          <a:bodyPr vert="horz" wrap="square" lIns="0" tIns="0" rIns="0" bIns="0" rtlCol="0">
            <a:spAutoFit/>
          </a:bodyPr>
          <a:lstStyle/>
          <a:p>
            <a:pPr marL="12700">
              <a:lnSpc>
                <a:spcPct val="100000"/>
              </a:lnSpc>
            </a:pPr>
            <a:r>
              <a:rPr sz="2000" b="1" spc="-65" dirty="0">
                <a:solidFill>
                  <a:srgbClr val="006BA6"/>
                </a:solidFill>
                <a:latin typeface="Arial"/>
                <a:cs typeface="Arial"/>
              </a:rPr>
              <a:t>C</a:t>
            </a:r>
            <a:r>
              <a:rPr sz="2000" b="1" spc="-50" dirty="0">
                <a:solidFill>
                  <a:srgbClr val="006BA6"/>
                </a:solidFill>
                <a:latin typeface="Arial"/>
                <a:cs typeface="Arial"/>
              </a:rPr>
              <a:t>O</a:t>
            </a:r>
            <a:r>
              <a:rPr sz="2000" b="1" spc="-30" dirty="0">
                <a:solidFill>
                  <a:srgbClr val="006BA6"/>
                </a:solidFill>
                <a:latin typeface="Arial"/>
                <a:cs typeface="Arial"/>
              </a:rPr>
              <a:t>MM</a:t>
            </a:r>
            <a:r>
              <a:rPr sz="2000" b="1" spc="-20" dirty="0">
                <a:solidFill>
                  <a:srgbClr val="006BA6"/>
                </a:solidFill>
                <a:latin typeface="Arial"/>
                <a:cs typeface="Arial"/>
              </a:rPr>
              <a:t>I</a:t>
            </a:r>
            <a:r>
              <a:rPr sz="2000" b="1" spc="-50" dirty="0">
                <a:solidFill>
                  <a:srgbClr val="006BA6"/>
                </a:solidFill>
                <a:latin typeface="Arial"/>
                <a:cs typeface="Arial"/>
              </a:rPr>
              <a:t>S</a:t>
            </a:r>
            <a:r>
              <a:rPr sz="2000" b="1" spc="-45" dirty="0">
                <a:solidFill>
                  <a:srgbClr val="006BA6"/>
                </a:solidFill>
                <a:latin typeface="Arial"/>
                <a:cs typeface="Arial"/>
              </a:rPr>
              <a:t>S</a:t>
            </a:r>
            <a:r>
              <a:rPr sz="2000" b="1" spc="-15" dirty="0">
                <a:solidFill>
                  <a:srgbClr val="006BA6"/>
                </a:solidFill>
                <a:latin typeface="Arial"/>
                <a:cs typeface="Arial"/>
              </a:rPr>
              <a:t>I</a:t>
            </a:r>
            <a:r>
              <a:rPr sz="2000" b="1" spc="-55" dirty="0">
                <a:solidFill>
                  <a:srgbClr val="006BA6"/>
                </a:solidFill>
                <a:latin typeface="Arial"/>
                <a:cs typeface="Arial"/>
              </a:rPr>
              <a:t>O</a:t>
            </a:r>
            <a:r>
              <a:rPr sz="2000" b="1" spc="-30" dirty="0">
                <a:solidFill>
                  <a:srgbClr val="006BA6"/>
                </a:solidFill>
                <a:latin typeface="Arial"/>
                <a:cs typeface="Arial"/>
              </a:rPr>
              <a:t>N</a:t>
            </a:r>
            <a:r>
              <a:rPr sz="2000" b="1" spc="-15" dirty="0">
                <a:solidFill>
                  <a:srgbClr val="006BA6"/>
                </a:solidFill>
                <a:latin typeface="Arial"/>
                <a:cs typeface="Arial"/>
              </a:rPr>
              <a:t> </a:t>
            </a:r>
            <a:r>
              <a:rPr sz="2000" spc="-40" dirty="0">
                <a:solidFill>
                  <a:srgbClr val="006BA6"/>
                </a:solidFill>
                <a:latin typeface="Arial"/>
                <a:cs typeface="Arial"/>
              </a:rPr>
              <a:t>o</a:t>
            </a:r>
            <a:r>
              <a:rPr sz="2000" spc="-25" dirty="0">
                <a:solidFill>
                  <a:srgbClr val="006BA6"/>
                </a:solidFill>
                <a:latin typeface="Arial"/>
                <a:cs typeface="Arial"/>
              </a:rPr>
              <a:t>n</a:t>
            </a:r>
            <a:r>
              <a:rPr sz="2000" spc="-15" dirty="0">
                <a:solidFill>
                  <a:srgbClr val="006BA6"/>
                </a:solidFill>
                <a:latin typeface="Arial"/>
                <a:cs typeface="Arial"/>
              </a:rPr>
              <a:t> </a:t>
            </a:r>
            <a:r>
              <a:rPr sz="2000" spc="-45" dirty="0">
                <a:solidFill>
                  <a:srgbClr val="006BA6"/>
                </a:solidFill>
                <a:latin typeface="Arial"/>
                <a:cs typeface="Arial"/>
              </a:rPr>
              <a:t>Can</a:t>
            </a:r>
            <a:r>
              <a:rPr sz="2000" spc="-10" dirty="0">
                <a:solidFill>
                  <a:srgbClr val="006BA6"/>
                </a:solidFill>
                <a:latin typeface="Arial"/>
                <a:cs typeface="Arial"/>
              </a:rPr>
              <a:t>c</a:t>
            </a:r>
            <a:r>
              <a:rPr sz="2000" spc="-40" dirty="0">
                <a:solidFill>
                  <a:srgbClr val="006BA6"/>
                </a:solidFill>
                <a:latin typeface="Arial"/>
                <a:cs typeface="Arial"/>
              </a:rPr>
              <a:t>e</a:t>
            </a:r>
            <a:r>
              <a:rPr sz="2000" spc="-15" dirty="0">
                <a:solidFill>
                  <a:srgbClr val="006BA6"/>
                </a:solidFill>
                <a:latin typeface="Arial"/>
                <a:cs typeface="Arial"/>
              </a:rPr>
              <a:t>r </a:t>
            </a:r>
            <a:r>
              <a:rPr sz="2000" spc="-65" dirty="0">
                <a:solidFill>
                  <a:srgbClr val="006BA6"/>
                </a:solidFill>
                <a:latin typeface="Arial"/>
                <a:cs typeface="Arial"/>
              </a:rPr>
              <a:t>A</a:t>
            </a:r>
            <a:r>
              <a:rPr sz="2000" spc="-10" dirty="0">
                <a:solidFill>
                  <a:srgbClr val="006BA6"/>
                </a:solidFill>
                <a:latin typeface="Arial"/>
                <a:cs typeface="Arial"/>
              </a:rPr>
              <a:t>c</a:t>
            </a:r>
            <a:r>
              <a:rPr sz="2000" spc="-20" dirty="0">
                <a:solidFill>
                  <a:srgbClr val="006BA6"/>
                </a:solidFill>
                <a:latin typeface="Arial"/>
                <a:cs typeface="Arial"/>
              </a:rPr>
              <a:t>c</a:t>
            </a:r>
            <a:r>
              <a:rPr sz="2000" spc="-35" dirty="0">
                <a:solidFill>
                  <a:srgbClr val="006BA6"/>
                </a:solidFill>
                <a:latin typeface="Arial"/>
                <a:cs typeface="Arial"/>
              </a:rPr>
              <a:t>r</a:t>
            </a:r>
            <a:r>
              <a:rPr sz="2000" spc="-40" dirty="0">
                <a:solidFill>
                  <a:srgbClr val="006BA6"/>
                </a:solidFill>
                <a:latin typeface="Arial"/>
                <a:cs typeface="Arial"/>
              </a:rPr>
              <a:t>e</a:t>
            </a:r>
            <a:r>
              <a:rPr sz="2000" spc="-55" dirty="0">
                <a:solidFill>
                  <a:srgbClr val="006BA6"/>
                </a:solidFill>
                <a:latin typeface="Arial"/>
                <a:cs typeface="Arial"/>
              </a:rPr>
              <a:t>d</a:t>
            </a:r>
            <a:r>
              <a:rPr sz="2000" spc="-30" dirty="0">
                <a:solidFill>
                  <a:srgbClr val="006BA6"/>
                </a:solidFill>
                <a:latin typeface="Arial"/>
                <a:cs typeface="Arial"/>
              </a:rPr>
              <a:t>i</a:t>
            </a:r>
            <a:r>
              <a:rPr sz="2000" spc="-15" dirty="0">
                <a:solidFill>
                  <a:srgbClr val="006BA6"/>
                </a:solidFill>
                <a:latin typeface="Arial"/>
                <a:cs typeface="Arial"/>
              </a:rPr>
              <a:t>t</a:t>
            </a:r>
            <a:r>
              <a:rPr sz="2000" spc="-60" dirty="0">
                <a:solidFill>
                  <a:srgbClr val="006BA6"/>
                </a:solidFill>
                <a:latin typeface="Arial"/>
                <a:cs typeface="Arial"/>
              </a:rPr>
              <a:t>a</a:t>
            </a:r>
            <a:r>
              <a:rPr sz="2000" spc="-30" dirty="0">
                <a:solidFill>
                  <a:srgbClr val="006BA6"/>
                </a:solidFill>
                <a:latin typeface="Arial"/>
                <a:cs typeface="Arial"/>
              </a:rPr>
              <a:t>t</a:t>
            </a:r>
            <a:r>
              <a:rPr sz="2000" spc="-20" dirty="0">
                <a:solidFill>
                  <a:srgbClr val="006BA6"/>
                </a:solidFill>
                <a:latin typeface="Arial"/>
                <a:cs typeface="Arial"/>
              </a:rPr>
              <a:t>i</a:t>
            </a:r>
            <a:r>
              <a:rPr sz="2000" spc="-40" dirty="0">
                <a:solidFill>
                  <a:srgbClr val="006BA6"/>
                </a:solidFill>
                <a:latin typeface="Arial"/>
                <a:cs typeface="Arial"/>
              </a:rPr>
              <a:t>o</a:t>
            </a:r>
            <a:r>
              <a:rPr sz="2000" spc="-25" dirty="0">
                <a:solidFill>
                  <a:srgbClr val="006BA6"/>
                </a:solidFill>
                <a:latin typeface="Arial"/>
                <a:cs typeface="Arial"/>
              </a:rPr>
              <a:t>n</a:t>
            </a:r>
            <a:endParaRPr sz="2000" dirty="0">
              <a:latin typeface="Arial"/>
              <a:cs typeface="Arial"/>
            </a:endParaRPr>
          </a:p>
          <a:p>
            <a:pPr marL="12700" marR="78105">
              <a:lnSpc>
                <a:spcPct val="141000"/>
              </a:lnSpc>
              <a:spcBef>
                <a:spcPts val="940"/>
              </a:spcBef>
            </a:pPr>
            <a:r>
              <a:rPr sz="1300" spc="-35" dirty="0">
                <a:solidFill>
                  <a:srgbClr val="006BA6"/>
                </a:solidFill>
                <a:latin typeface="Arial"/>
                <a:cs typeface="Arial"/>
              </a:rPr>
              <a:t>T</a:t>
            </a:r>
            <a:r>
              <a:rPr sz="1300" spc="-30" dirty="0">
                <a:solidFill>
                  <a:srgbClr val="006BA6"/>
                </a:solidFill>
                <a:latin typeface="Arial"/>
                <a:cs typeface="Arial"/>
              </a:rPr>
              <a:t>her</a:t>
            </a:r>
            <a:r>
              <a:rPr sz="1300" spc="-15" dirty="0">
                <a:solidFill>
                  <a:srgbClr val="006BA6"/>
                </a:solidFill>
                <a:latin typeface="Arial"/>
                <a:cs typeface="Arial"/>
              </a:rPr>
              <a:t>e</a:t>
            </a:r>
            <a:r>
              <a:rPr sz="1300" spc="-25" dirty="0">
                <a:solidFill>
                  <a:srgbClr val="006BA6"/>
                </a:solidFill>
                <a:latin typeface="Arial"/>
                <a:cs typeface="Arial"/>
              </a:rPr>
              <a:t> </a:t>
            </a:r>
            <a:r>
              <a:rPr sz="1300" spc="-35" dirty="0">
                <a:solidFill>
                  <a:srgbClr val="006BA6"/>
                </a:solidFill>
                <a:latin typeface="Arial"/>
                <a:cs typeface="Arial"/>
              </a:rPr>
              <a:t>a</a:t>
            </a:r>
            <a:r>
              <a:rPr sz="1300" spc="-25" dirty="0">
                <a:solidFill>
                  <a:srgbClr val="006BA6"/>
                </a:solidFill>
                <a:latin typeface="Arial"/>
                <a:cs typeface="Arial"/>
              </a:rPr>
              <a:t>r</a:t>
            </a:r>
            <a:r>
              <a:rPr sz="1300" spc="-15" dirty="0">
                <a:solidFill>
                  <a:srgbClr val="006BA6"/>
                </a:solidFill>
                <a:latin typeface="Arial"/>
                <a:cs typeface="Arial"/>
              </a:rPr>
              <a:t>e</a:t>
            </a:r>
            <a:r>
              <a:rPr sz="1300" spc="-25" dirty="0">
                <a:solidFill>
                  <a:srgbClr val="006BA6"/>
                </a:solidFill>
                <a:latin typeface="Arial"/>
                <a:cs typeface="Arial"/>
              </a:rPr>
              <a:t> </a:t>
            </a:r>
            <a:r>
              <a:rPr sz="1300" spc="-30" dirty="0">
                <a:solidFill>
                  <a:srgbClr val="006BA6"/>
                </a:solidFill>
                <a:latin typeface="Arial"/>
                <a:cs typeface="Arial"/>
              </a:rPr>
              <a:t>mo</a:t>
            </a:r>
            <a:r>
              <a:rPr sz="1300" spc="-25" dirty="0">
                <a:solidFill>
                  <a:srgbClr val="006BA6"/>
                </a:solidFill>
                <a:latin typeface="Arial"/>
                <a:cs typeface="Arial"/>
              </a:rPr>
              <a:t>r</a:t>
            </a:r>
            <a:r>
              <a:rPr sz="1300" spc="-15" dirty="0">
                <a:solidFill>
                  <a:srgbClr val="006BA6"/>
                </a:solidFill>
                <a:latin typeface="Arial"/>
                <a:cs typeface="Arial"/>
              </a:rPr>
              <a:t>e</a:t>
            </a:r>
            <a:r>
              <a:rPr sz="1300" spc="-25" dirty="0">
                <a:solidFill>
                  <a:srgbClr val="006BA6"/>
                </a:solidFill>
                <a:latin typeface="Arial"/>
                <a:cs typeface="Arial"/>
              </a:rPr>
              <a:t> t</a:t>
            </a:r>
            <a:r>
              <a:rPr sz="1300" spc="-35" dirty="0">
                <a:solidFill>
                  <a:srgbClr val="006BA6"/>
                </a:solidFill>
                <a:latin typeface="Arial"/>
                <a:cs typeface="Arial"/>
              </a:rPr>
              <a:t>ha</a:t>
            </a:r>
            <a:r>
              <a:rPr sz="1300" spc="-15" dirty="0">
                <a:solidFill>
                  <a:srgbClr val="006BA6"/>
                </a:solidFill>
                <a:latin typeface="Arial"/>
                <a:cs typeface="Arial"/>
              </a:rPr>
              <a:t>n</a:t>
            </a:r>
            <a:r>
              <a:rPr sz="1300" spc="-25" dirty="0">
                <a:solidFill>
                  <a:srgbClr val="006BA6"/>
                </a:solidFill>
                <a:latin typeface="Arial"/>
                <a:cs typeface="Arial"/>
              </a:rPr>
              <a:t> </a:t>
            </a:r>
            <a:r>
              <a:rPr sz="1300" spc="-95" dirty="0">
                <a:solidFill>
                  <a:srgbClr val="006BA6"/>
                </a:solidFill>
                <a:latin typeface="Arial"/>
                <a:cs typeface="Arial"/>
              </a:rPr>
              <a:t>1</a:t>
            </a:r>
            <a:r>
              <a:rPr sz="1300" spc="-25" dirty="0">
                <a:solidFill>
                  <a:srgbClr val="006BA6"/>
                </a:solidFill>
                <a:latin typeface="Arial"/>
                <a:cs typeface="Arial"/>
              </a:rPr>
              <a:t>,</a:t>
            </a:r>
            <a:r>
              <a:rPr sz="1300" spc="-20" dirty="0">
                <a:solidFill>
                  <a:srgbClr val="006BA6"/>
                </a:solidFill>
                <a:latin typeface="Arial"/>
                <a:cs typeface="Arial"/>
              </a:rPr>
              <a:t>5</a:t>
            </a:r>
            <a:r>
              <a:rPr sz="1300" spc="-5" dirty="0">
                <a:solidFill>
                  <a:srgbClr val="006BA6"/>
                </a:solidFill>
                <a:latin typeface="Arial"/>
                <a:cs typeface="Arial"/>
              </a:rPr>
              <a:t>0</a:t>
            </a:r>
            <a:r>
              <a:rPr sz="1300" spc="-15" dirty="0">
                <a:solidFill>
                  <a:srgbClr val="006BA6"/>
                </a:solidFill>
                <a:latin typeface="Arial"/>
                <a:cs typeface="Arial"/>
              </a:rPr>
              <a:t>0</a:t>
            </a:r>
            <a:r>
              <a:rPr sz="1300" spc="-25" dirty="0">
                <a:solidFill>
                  <a:srgbClr val="006BA6"/>
                </a:solidFill>
                <a:latin typeface="Arial"/>
                <a:cs typeface="Arial"/>
              </a:rPr>
              <a:t> C</a:t>
            </a:r>
            <a:r>
              <a:rPr sz="1300" spc="-35" dirty="0">
                <a:solidFill>
                  <a:srgbClr val="006BA6"/>
                </a:solidFill>
                <a:latin typeface="Arial"/>
                <a:cs typeface="Arial"/>
              </a:rPr>
              <a:t>om</a:t>
            </a:r>
            <a:r>
              <a:rPr sz="1300" spc="-45" dirty="0">
                <a:solidFill>
                  <a:srgbClr val="006BA6"/>
                </a:solidFill>
                <a:latin typeface="Arial"/>
                <a:cs typeface="Arial"/>
              </a:rPr>
              <a:t>m</a:t>
            </a:r>
            <a:r>
              <a:rPr sz="1300" spc="-25" dirty="0">
                <a:solidFill>
                  <a:srgbClr val="006BA6"/>
                </a:solidFill>
                <a:latin typeface="Arial"/>
                <a:cs typeface="Arial"/>
              </a:rPr>
              <a:t>is</a:t>
            </a:r>
            <a:r>
              <a:rPr sz="1300" spc="-35" dirty="0">
                <a:solidFill>
                  <a:srgbClr val="006BA6"/>
                </a:solidFill>
                <a:latin typeface="Arial"/>
                <a:cs typeface="Arial"/>
              </a:rPr>
              <a:t>s</a:t>
            </a:r>
            <a:r>
              <a:rPr sz="1300" spc="-20" dirty="0">
                <a:solidFill>
                  <a:srgbClr val="006BA6"/>
                </a:solidFill>
                <a:latin typeface="Arial"/>
                <a:cs typeface="Arial"/>
              </a:rPr>
              <a:t>i</a:t>
            </a:r>
            <a:r>
              <a:rPr sz="1300" spc="-30" dirty="0">
                <a:solidFill>
                  <a:srgbClr val="006BA6"/>
                </a:solidFill>
                <a:latin typeface="Arial"/>
                <a:cs typeface="Arial"/>
              </a:rPr>
              <a:t>o</a:t>
            </a:r>
            <a:r>
              <a:rPr sz="1300" spc="-15" dirty="0">
                <a:solidFill>
                  <a:srgbClr val="006BA6"/>
                </a:solidFill>
                <a:latin typeface="Arial"/>
                <a:cs typeface="Arial"/>
              </a:rPr>
              <a:t>n</a:t>
            </a:r>
            <a:r>
              <a:rPr sz="1300" spc="-25" dirty="0">
                <a:solidFill>
                  <a:srgbClr val="006BA6"/>
                </a:solidFill>
                <a:latin typeface="Arial"/>
                <a:cs typeface="Arial"/>
              </a:rPr>
              <a:t> </a:t>
            </a:r>
            <a:r>
              <a:rPr sz="1300" spc="-30" dirty="0">
                <a:solidFill>
                  <a:srgbClr val="006BA6"/>
                </a:solidFill>
                <a:latin typeface="Arial"/>
                <a:cs typeface="Arial"/>
              </a:rPr>
              <a:t>o</a:t>
            </a:r>
            <a:r>
              <a:rPr sz="1300" spc="-15" dirty="0">
                <a:solidFill>
                  <a:srgbClr val="006BA6"/>
                </a:solidFill>
                <a:latin typeface="Arial"/>
                <a:cs typeface="Arial"/>
              </a:rPr>
              <a:t>n</a:t>
            </a:r>
            <a:r>
              <a:rPr sz="1300" spc="-25" dirty="0">
                <a:solidFill>
                  <a:srgbClr val="006BA6"/>
                </a:solidFill>
                <a:latin typeface="Arial"/>
                <a:cs typeface="Arial"/>
              </a:rPr>
              <a:t> </a:t>
            </a:r>
            <a:r>
              <a:rPr sz="1300" spc="-35" dirty="0">
                <a:solidFill>
                  <a:srgbClr val="006BA6"/>
                </a:solidFill>
                <a:latin typeface="Arial"/>
                <a:cs typeface="Arial"/>
              </a:rPr>
              <a:t>Can</a:t>
            </a:r>
            <a:r>
              <a:rPr sz="1300" spc="-10" dirty="0">
                <a:solidFill>
                  <a:srgbClr val="006BA6"/>
                </a:solidFill>
                <a:latin typeface="Arial"/>
                <a:cs typeface="Arial"/>
              </a:rPr>
              <a:t>c</a:t>
            </a:r>
            <a:r>
              <a:rPr sz="1300" spc="-30" dirty="0">
                <a:solidFill>
                  <a:srgbClr val="006BA6"/>
                </a:solidFill>
                <a:latin typeface="Arial"/>
                <a:cs typeface="Arial"/>
              </a:rPr>
              <a:t>e</a:t>
            </a:r>
            <a:r>
              <a:rPr sz="1300" spc="-10" dirty="0">
                <a:solidFill>
                  <a:srgbClr val="006BA6"/>
                </a:solidFill>
                <a:latin typeface="Arial"/>
                <a:cs typeface="Arial"/>
              </a:rPr>
              <a:t>r</a:t>
            </a:r>
            <a:r>
              <a:rPr sz="1300" spc="-20" dirty="0">
                <a:solidFill>
                  <a:srgbClr val="006BA6"/>
                </a:solidFill>
                <a:latin typeface="Arial"/>
                <a:cs typeface="Arial"/>
              </a:rPr>
              <a:t> </a:t>
            </a:r>
            <a:r>
              <a:rPr sz="1300" spc="-65" dirty="0">
                <a:solidFill>
                  <a:srgbClr val="006BA6"/>
                </a:solidFill>
                <a:latin typeface="Arial"/>
                <a:cs typeface="Arial"/>
              </a:rPr>
              <a:t>(</a:t>
            </a:r>
            <a:r>
              <a:rPr sz="1300" spc="-25" dirty="0">
                <a:solidFill>
                  <a:srgbClr val="006BA6"/>
                </a:solidFill>
                <a:latin typeface="Arial"/>
                <a:cs typeface="Arial"/>
              </a:rPr>
              <a:t>Co</a:t>
            </a:r>
            <a:r>
              <a:rPr sz="1300" spc="-95" dirty="0">
                <a:solidFill>
                  <a:srgbClr val="006BA6"/>
                </a:solidFill>
                <a:latin typeface="Arial"/>
                <a:cs typeface="Arial"/>
              </a:rPr>
              <a:t>C</a:t>
            </a:r>
            <a:r>
              <a:rPr sz="1300" spc="-10" dirty="0">
                <a:solidFill>
                  <a:srgbClr val="006BA6"/>
                </a:solidFill>
                <a:latin typeface="Arial"/>
                <a:cs typeface="Arial"/>
              </a:rPr>
              <a:t>)</a:t>
            </a:r>
            <a:r>
              <a:rPr sz="1300" spc="-20" dirty="0">
                <a:solidFill>
                  <a:srgbClr val="006BA6"/>
                </a:solidFill>
                <a:latin typeface="Arial"/>
                <a:cs typeface="Arial"/>
              </a:rPr>
              <a:t> </a:t>
            </a:r>
            <a:r>
              <a:rPr sz="1300" spc="-40" dirty="0">
                <a:solidFill>
                  <a:srgbClr val="006BA6"/>
                </a:solidFill>
                <a:latin typeface="Arial"/>
                <a:cs typeface="Arial"/>
              </a:rPr>
              <a:t>a</a:t>
            </a:r>
            <a:r>
              <a:rPr sz="1300" spc="-15" dirty="0">
                <a:solidFill>
                  <a:srgbClr val="006BA6"/>
                </a:solidFill>
                <a:latin typeface="Arial"/>
                <a:cs typeface="Arial"/>
              </a:rPr>
              <a:t>c</a:t>
            </a:r>
            <a:r>
              <a:rPr sz="1300" spc="-20" dirty="0">
                <a:solidFill>
                  <a:srgbClr val="006BA6"/>
                </a:solidFill>
                <a:latin typeface="Arial"/>
                <a:cs typeface="Arial"/>
              </a:rPr>
              <a:t>c</a:t>
            </a:r>
            <a:r>
              <a:rPr sz="1300" spc="-30" dirty="0">
                <a:solidFill>
                  <a:srgbClr val="006BA6"/>
                </a:solidFill>
                <a:latin typeface="Arial"/>
                <a:cs typeface="Arial"/>
              </a:rPr>
              <a:t>re</a:t>
            </a:r>
            <a:r>
              <a:rPr sz="1300" spc="-40" dirty="0">
                <a:solidFill>
                  <a:srgbClr val="006BA6"/>
                </a:solidFill>
                <a:latin typeface="Arial"/>
                <a:cs typeface="Arial"/>
              </a:rPr>
              <a:t>d</a:t>
            </a:r>
            <a:r>
              <a:rPr sz="1300" spc="-30" dirty="0">
                <a:solidFill>
                  <a:srgbClr val="006BA6"/>
                </a:solidFill>
                <a:latin typeface="Arial"/>
                <a:cs typeface="Arial"/>
              </a:rPr>
              <a:t>i</a:t>
            </a:r>
            <a:r>
              <a:rPr sz="1300" spc="-40" dirty="0">
                <a:solidFill>
                  <a:srgbClr val="006BA6"/>
                </a:solidFill>
                <a:latin typeface="Arial"/>
                <a:cs typeface="Arial"/>
              </a:rPr>
              <a:t>t</a:t>
            </a:r>
            <a:r>
              <a:rPr sz="1300" spc="-30" dirty="0">
                <a:solidFill>
                  <a:srgbClr val="006BA6"/>
                </a:solidFill>
                <a:latin typeface="Arial"/>
                <a:cs typeface="Arial"/>
              </a:rPr>
              <a:t>e</a:t>
            </a:r>
            <a:r>
              <a:rPr sz="1300" spc="-15" dirty="0">
                <a:solidFill>
                  <a:srgbClr val="006BA6"/>
                </a:solidFill>
                <a:latin typeface="Arial"/>
                <a:cs typeface="Arial"/>
              </a:rPr>
              <a:t>d</a:t>
            </a:r>
            <a:r>
              <a:rPr sz="1300" spc="-25" dirty="0">
                <a:solidFill>
                  <a:srgbClr val="006BA6"/>
                </a:solidFill>
                <a:latin typeface="Arial"/>
                <a:cs typeface="Arial"/>
              </a:rPr>
              <a:t> </a:t>
            </a:r>
            <a:r>
              <a:rPr sz="1300" spc="-10" dirty="0">
                <a:solidFill>
                  <a:srgbClr val="006BA6"/>
                </a:solidFill>
                <a:latin typeface="Arial"/>
                <a:cs typeface="Arial"/>
              </a:rPr>
              <a:t>c</a:t>
            </a:r>
            <a:r>
              <a:rPr sz="1300" spc="-35" dirty="0">
                <a:solidFill>
                  <a:srgbClr val="006BA6"/>
                </a:solidFill>
                <a:latin typeface="Arial"/>
                <a:cs typeface="Arial"/>
              </a:rPr>
              <a:t>an</a:t>
            </a:r>
            <a:r>
              <a:rPr sz="1300" spc="-10" dirty="0">
                <a:solidFill>
                  <a:srgbClr val="006BA6"/>
                </a:solidFill>
                <a:latin typeface="Arial"/>
                <a:cs typeface="Arial"/>
              </a:rPr>
              <a:t>c</a:t>
            </a:r>
            <a:r>
              <a:rPr sz="1300" spc="-30" dirty="0">
                <a:solidFill>
                  <a:srgbClr val="006BA6"/>
                </a:solidFill>
                <a:latin typeface="Arial"/>
                <a:cs typeface="Arial"/>
              </a:rPr>
              <a:t>e</a:t>
            </a:r>
            <a:r>
              <a:rPr sz="1300" spc="-10" dirty="0">
                <a:solidFill>
                  <a:srgbClr val="006BA6"/>
                </a:solidFill>
                <a:latin typeface="Arial"/>
                <a:cs typeface="Arial"/>
              </a:rPr>
              <a:t>r </a:t>
            </a:r>
            <a:r>
              <a:rPr sz="1300" spc="-30" dirty="0">
                <a:solidFill>
                  <a:srgbClr val="006BA6"/>
                </a:solidFill>
                <a:latin typeface="Arial"/>
                <a:cs typeface="Arial"/>
              </a:rPr>
              <a:t>pr</a:t>
            </a:r>
            <a:r>
              <a:rPr sz="1300" spc="-25" dirty="0">
                <a:solidFill>
                  <a:srgbClr val="006BA6"/>
                </a:solidFill>
                <a:latin typeface="Arial"/>
                <a:cs typeface="Arial"/>
              </a:rPr>
              <a:t>o</a:t>
            </a:r>
            <a:r>
              <a:rPr sz="1300" spc="-30" dirty="0">
                <a:solidFill>
                  <a:srgbClr val="006BA6"/>
                </a:solidFill>
                <a:latin typeface="Arial"/>
                <a:cs typeface="Arial"/>
              </a:rPr>
              <a:t>gr</a:t>
            </a:r>
            <a:r>
              <a:rPr sz="1300" spc="-35" dirty="0">
                <a:solidFill>
                  <a:srgbClr val="006BA6"/>
                </a:solidFill>
                <a:latin typeface="Arial"/>
                <a:cs typeface="Arial"/>
              </a:rPr>
              <a:t>a</a:t>
            </a:r>
            <a:r>
              <a:rPr sz="1300" spc="-40" dirty="0">
                <a:solidFill>
                  <a:srgbClr val="006BA6"/>
                </a:solidFill>
                <a:latin typeface="Arial"/>
                <a:cs typeface="Arial"/>
              </a:rPr>
              <a:t>m</a:t>
            </a:r>
            <a:r>
              <a:rPr sz="1300" spc="-15" dirty="0">
                <a:solidFill>
                  <a:srgbClr val="006BA6"/>
                </a:solidFill>
                <a:latin typeface="Arial"/>
                <a:cs typeface="Arial"/>
              </a:rPr>
              <a:t>s</a:t>
            </a:r>
            <a:r>
              <a:rPr sz="1300" spc="-20" dirty="0">
                <a:solidFill>
                  <a:srgbClr val="006BA6"/>
                </a:solidFill>
                <a:latin typeface="Arial"/>
                <a:cs typeface="Arial"/>
              </a:rPr>
              <a:t> </a:t>
            </a:r>
            <a:r>
              <a:rPr sz="1300" spc="-30" dirty="0">
                <a:solidFill>
                  <a:srgbClr val="006BA6"/>
                </a:solidFill>
                <a:latin typeface="Arial"/>
                <a:cs typeface="Arial"/>
              </a:rPr>
              <a:t>i</a:t>
            </a:r>
            <a:r>
              <a:rPr sz="1300" spc="-15" dirty="0">
                <a:solidFill>
                  <a:srgbClr val="006BA6"/>
                </a:solidFill>
                <a:latin typeface="Arial"/>
                <a:cs typeface="Arial"/>
              </a:rPr>
              <a:t>n</a:t>
            </a:r>
            <a:r>
              <a:rPr sz="1300" spc="-25" dirty="0">
                <a:solidFill>
                  <a:srgbClr val="006BA6"/>
                </a:solidFill>
                <a:latin typeface="Arial"/>
                <a:cs typeface="Arial"/>
              </a:rPr>
              <a:t> t</a:t>
            </a:r>
            <a:r>
              <a:rPr sz="1300" spc="-30" dirty="0">
                <a:solidFill>
                  <a:srgbClr val="006BA6"/>
                </a:solidFill>
                <a:latin typeface="Arial"/>
                <a:cs typeface="Arial"/>
              </a:rPr>
              <a:t>h</a:t>
            </a:r>
            <a:r>
              <a:rPr sz="1300" spc="-15" dirty="0">
                <a:solidFill>
                  <a:srgbClr val="006BA6"/>
                </a:solidFill>
                <a:latin typeface="Arial"/>
                <a:cs typeface="Arial"/>
              </a:rPr>
              <a:t>e</a:t>
            </a:r>
            <a:r>
              <a:rPr sz="1300" spc="-25" dirty="0">
                <a:solidFill>
                  <a:srgbClr val="006BA6"/>
                </a:solidFill>
                <a:latin typeface="Arial"/>
                <a:cs typeface="Arial"/>
              </a:rPr>
              <a:t> </a:t>
            </a:r>
            <a:r>
              <a:rPr sz="1300" spc="-35" dirty="0">
                <a:solidFill>
                  <a:srgbClr val="006BA6"/>
                </a:solidFill>
                <a:latin typeface="Arial"/>
                <a:cs typeface="Arial"/>
              </a:rPr>
              <a:t>Uni</a:t>
            </a:r>
            <a:r>
              <a:rPr sz="1300" spc="-40" dirty="0">
                <a:solidFill>
                  <a:srgbClr val="006BA6"/>
                </a:solidFill>
                <a:latin typeface="Arial"/>
                <a:cs typeface="Arial"/>
              </a:rPr>
              <a:t>t</a:t>
            </a:r>
            <a:r>
              <a:rPr sz="1300" spc="-30" dirty="0">
                <a:solidFill>
                  <a:srgbClr val="006BA6"/>
                </a:solidFill>
                <a:latin typeface="Arial"/>
                <a:cs typeface="Arial"/>
              </a:rPr>
              <a:t>e</a:t>
            </a:r>
            <a:r>
              <a:rPr sz="1300" spc="-15" dirty="0">
                <a:solidFill>
                  <a:srgbClr val="006BA6"/>
                </a:solidFill>
                <a:latin typeface="Arial"/>
                <a:cs typeface="Arial"/>
              </a:rPr>
              <a:t>d</a:t>
            </a:r>
            <a:r>
              <a:rPr sz="1300" spc="-25" dirty="0">
                <a:solidFill>
                  <a:srgbClr val="006BA6"/>
                </a:solidFill>
                <a:latin typeface="Arial"/>
                <a:cs typeface="Arial"/>
              </a:rPr>
              <a:t> </a:t>
            </a:r>
            <a:r>
              <a:rPr sz="1300" spc="-45" dirty="0">
                <a:solidFill>
                  <a:srgbClr val="006BA6"/>
                </a:solidFill>
                <a:latin typeface="Arial"/>
                <a:cs typeface="Arial"/>
              </a:rPr>
              <a:t>S</a:t>
            </a:r>
            <a:r>
              <a:rPr sz="1300" spc="-20" dirty="0">
                <a:solidFill>
                  <a:srgbClr val="006BA6"/>
                </a:solidFill>
                <a:latin typeface="Arial"/>
                <a:cs typeface="Arial"/>
              </a:rPr>
              <a:t>t</a:t>
            </a:r>
            <a:r>
              <a:rPr sz="1300" spc="-40" dirty="0">
                <a:solidFill>
                  <a:srgbClr val="006BA6"/>
                </a:solidFill>
                <a:latin typeface="Arial"/>
                <a:cs typeface="Arial"/>
              </a:rPr>
              <a:t>at</a:t>
            </a:r>
            <a:r>
              <a:rPr sz="1300" spc="-25" dirty="0">
                <a:solidFill>
                  <a:srgbClr val="006BA6"/>
                </a:solidFill>
                <a:latin typeface="Arial"/>
                <a:cs typeface="Arial"/>
              </a:rPr>
              <a:t>e</a:t>
            </a:r>
            <a:r>
              <a:rPr sz="1300" spc="-35" dirty="0">
                <a:solidFill>
                  <a:srgbClr val="006BA6"/>
                </a:solidFill>
                <a:latin typeface="Arial"/>
                <a:cs typeface="Arial"/>
              </a:rPr>
              <a:t>s</a:t>
            </a:r>
            <a:r>
              <a:rPr sz="1300" spc="-15" dirty="0">
                <a:solidFill>
                  <a:srgbClr val="006BA6"/>
                </a:solidFill>
                <a:latin typeface="Arial"/>
                <a:cs typeface="Arial"/>
              </a:rPr>
              <a:t>,</a:t>
            </a:r>
            <a:r>
              <a:rPr sz="1300" spc="-20" dirty="0">
                <a:solidFill>
                  <a:srgbClr val="006BA6"/>
                </a:solidFill>
                <a:latin typeface="Arial"/>
                <a:cs typeface="Arial"/>
              </a:rPr>
              <a:t> </a:t>
            </a:r>
            <a:r>
              <a:rPr sz="1300" spc="-30" dirty="0">
                <a:solidFill>
                  <a:srgbClr val="006BA6"/>
                </a:solidFill>
                <a:latin typeface="Arial"/>
                <a:cs typeface="Arial"/>
              </a:rPr>
              <a:t>repr</a:t>
            </a:r>
            <a:r>
              <a:rPr sz="1300" spc="-25" dirty="0">
                <a:solidFill>
                  <a:srgbClr val="006BA6"/>
                </a:solidFill>
                <a:latin typeface="Arial"/>
                <a:cs typeface="Arial"/>
              </a:rPr>
              <a:t>e</a:t>
            </a:r>
            <a:r>
              <a:rPr sz="1300" spc="-30" dirty="0">
                <a:solidFill>
                  <a:srgbClr val="006BA6"/>
                </a:solidFill>
                <a:latin typeface="Arial"/>
                <a:cs typeface="Arial"/>
              </a:rPr>
              <a:t>se</a:t>
            </a:r>
            <a:r>
              <a:rPr sz="1300" spc="-45" dirty="0">
                <a:solidFill>
                  <a:srgbClr val="006BA6"/>
                </a:solidFill>
                <a:latin typeface="Arial"/>
                <a:cs typeface="Arial"/>
              </a:rPr>
              <a:t>n</a:t>
            </a:r>
            <a:r>
              <a:rPr sz="1300" spc="-25" dirty="0">
                <a:solidFill>
                  <a:srgbClr val="006BA6"/>
                </a:solidFill>
                <a:latin typeface="Arial"/>
                <a:cs typeface="Arial"/>
              </a:rPr>
              <a:t>t</a:t>
            </a:r>
            <a:r>
              <a:rPr sz="1300" spc="-30" dirty="0">
                <a:solidFill>
                  <a:srgbClr val="006BA6"/>
                </a:solidFill>
                <a:latin typeface="Arial"/>
                <a:cs typeface="Arial"/>
              </a:rPr>
              <a:t>in</a:t>
            </a:r>
            <a:r>
              <a:rPr sz="1300" spc="-15" dirty="0">
                <a:solidFill>
                  <a:srgbClr val="006BA6"/>
                </a:solidFill>
                <a:latin typeface="Arial"/>
                <a:cs typeface="Arial"/>
              </a:rPr>
              <a:t>g</a:t>
            </a:r>
            <a:r>
              <a:rPr sz="1300" spc="-25" dirty="0">
                <a:solidFill>
                  <a:srgbClr val="006BA6"/>
                </a:solidFill>
                <a:latin typeface="Arial"/>
                <a:cs typeface="Arial"/>
              </a:rPr>
              <a:t> </a:t>
            </a:r>
            <a:r>
              <a:rPr sz="1300" spc="-30" dirty="0">
                <a:solidFill>
                  <a:srgbClr val="006BA6"/>
                </a:solidFill>
                <a:latin typeface="Arial"/>
                <a:cs typeface="Arial"/>
              </a:rPr>
              <a:t>o</a:t>
            </a:r>
            <a:r>
              <a:rPr sz="1300" spc="-35" dirty="0">
                <a:solidFill>
                  <a:srgbClr val="006BA6"/>
                </a:solidFill>
                <a:latin typeface="Arial"/>
                <a:cs typeface="Arial"/>
              </a:rPr>
              <a:t>nl</a:t>
            </a:r>
            <a:r>
              <a:rPr sz="1300" spc="-15" dirty="0">
                <a:solidFill>
                  <a:srgbClr val="006BA6"/>
                </a:solidFill>
                <a:latin typeface="Arial"/>
                <a:cs typeface="Arial"/>
              </a:rPr>
              <a:t>y</a:t>
            </a:r>
            <a:r>
              <a:rPr sz="1300" spc="-20" dirty="0">
                <a:solidFill>
                  <a:srgbClr val="006BA6"/>
                </a:solidFill>
                <a:latin typeface="Arial"/>
                <a:cs typeface="Arial"/>
              </a:rPr>
              <a:t> </a:t>
            </a:r>
            <a:r>
              <a:rPr sz="1300" spc="-15" dirty="0">
                <a:solidFill>
                  <a:srgbClr val="006BA6"/>
                </a:solidFill>
                <a:latin typeface="Arial"/>
                <a:cs typeface="Arial"/>
              </a:rPr>
              <a:t>30</a:t>
            </a:r>
            <a:r>
              <a:rPr sz="1300" spc="-25" dirty="0">
                <a:solidFill>
                  <a:srgbClr val="006BA6"/>
                </a:solidFill>
                <a:latin typeface="Arial"/>
                <a:cs typeface="Arial"/>
              </a:rPr>
              <a:t> </a:t>
            </a:r>
            <a:r>
              <a:rPr sz="1300" spc="-30" dirty="0">
                <a:solidFill>
                  <a:srgbClr val="006BA6"/>
                </a:solidFill>
                <a:latin typeface="Arial"/>
                <a:cs typeface="Arial"/>
              </a:rPr>
              <a:t>per</a:t>
            </a:r>
            <a:r>
              <a:rPr sz="1300" spc="-10" dirty="0">
                <a:solidFill>
                  <a:srgbClr val="006BA6"/>
                </a:solidFill>
                <a:latin typeface="Arial"/>
                <a:cs typeface="Arial"/>
              </a:rPr>
              <a:t>c</a:t>
            </a:r>
            <a:r>
              <a:rPr sz="1300" spc="-30" dirty="0">
                <a:solidFill>
                  <a:srgbClr val="006BA6"/>
                </a:solidFill>
                <a:latin typeface="Arial"/>
                <a:cs typeface="Arial"/>
              </a:rPr>
              <a:t>e</a:t>
            </a:r>
            <a:r>
              <a:rPr sz="1300" spc="-45" dirty="0">
                <a:solidFill>
                  <a:srgbClr val="006BA6"/>
                </a:solidFill>
                <a:latin typeface="Arial"/>
                <a:cs typeface="Arial"/>
              </a:rPr>
              <a:t>n</a:t>
            </a:r>
            <a:r>
              <a:rPr sz="1300" spc="-15" dirty="0">
                <a:solidFill>
                  <a:srgbClr val="006BA6"/>
                </a:solidFill>
                <a:latin typeface="Arial"/>
                <a:cs typeface="Arial"/>
              </a:rPr>
              <a:t>t</a:t>
            </a:r>
            <a:r>
              <a:rPr sz="1300" spc="-20" dirty="0">
                <a:solidFill>
                  <a:srgbClr val="006BA6"/>
                </a:solidFill>
                <a:latin typeface="Arial"/>
                <a:cs typeface="Arial"/>
              </a:rPr>
              <a:t> </a:t>
            </a:r>
            <a:r>
              <a:rPr sz="1300" spc="-40" dirty="0">
                <a:solidFill>
                  <a:srgbClr val="006BA6"/>
                </a:solidFill>
                <a:latin typeface="Arial"/>
                <a:cs typeface="Arial"/>
              </a:rPr>
              <a:t>o</a:t>
            </a:r>
            <a:r>
              <a:rPr sz="1300" spc="-15" dirty="0">
                <a:solidFill>
                  <a:srgbClr val="006BA6"/>
                </a:solidFill>
                <a:latin typeface="Arial"/>
                <a:cs typeface="Arial"/>
              </a:rPr>
              <a:t>f</a:t>
            </a:r>
            <a:r>
              <a:rPr sz="1300" spc="-20" dirty="0">
                <a:solidFill>
                  <a:srgbClr val="006BA6"/>
                </a:solidFill>
                <a:latin typeface="Arial"/>
                <a:cs typeface="Arial"/>
              </a:rPr>
              <a:t> </a:t>
            </a:r>
            <a:r>
              <a:rPr sz="1300" spc="-35" dirty="0">
                <a:solidFill>
                  <a:srgbClr val="006BA6"/>
                </a:solidFill>
                <a:latin typeface="Arial"/>
                <a:cs typeface="Arial"/>
              </a:rPr>
              <a:t>al</a:t>
            </a:r>
            <a:r>
              <a:rPr sz="1300" spc="-10" dirty="0">
                <a:solidFill>
                  <a:srgbClr val="006BA6"/>
                </a:solidFill>
                <a:latin typeface="Arial"/>
                <a:cs typeface="Arial"/>
              </a:rPr>
              <a:t>l</a:t>
            </a:r>
            <a:r>
              <a:rPr sz="1300" spc="-25" dirty="0">
                <a:solidFill>
                  <a:srgbClr val="006BA6"/>
                </a:solidFill>
                <a:latin typeface="Arial"/>
                <a:cs typeface="Arial"/>
              </a:rPr>
              <a:t> </a:t>
            </a:r>
            <a:r>
              <a:rPr sz="1300" spc="-30" dirty="0">
                <a:solidFill>
                  <a:srgbClr val="006BA6"/>
                </a:solidFill>
                <a:latin typeface="Arial"/>
                <a:cs typeface="Arial"/>
              </a:rPr>
              <a:t>ho</a:t>
            </a:r>
            <a:r>
              <a:rPr sz="1300" spc="-35" dirty="0">
                <a:solidFill>
                  <a:srgbClr val="006BA6"/>
                </a:solidFill>
                <a:latin typeface="Arial"/>
                <a:cs typeface="Arial"/>
              </a:rPr>
              <a:t>s</a:t>
            </a:r>
            <a:r>
              <a:rPr sz="1300" spc="-30" dirty="0">
                <a:solidFill>
                  <a:srgbClr val="006BA6"/>
                </a:solidFill>
                <a:latin typeface="Arial"/>
                <a:cs typeface="Arial"/>
              </a:rPr>
              <a:t>pi</a:t>
            </a:r>
            <a:r>
              <a:rPr sz="1300" spc="-20" dirty="0">
                <a:solidFill>
                  <a:srgbClr val="006BA6"/>
                </a:solidFill>
                <a:latin typeface="Arial"/>
                <a:cs typeface="Arial"/>
              </a:rPr>
              <a:t>t</a:t>
            </a:r>
            <a:r>
              <a:rPr sz="1300" spc="-35" dirty="0">
                <a:solidFill>
                  <a:srgbClr val="006BA6"/>
                </a:solidFill>
                <a:latin typeface="Arial"/>
                <a:cs typeface="Arial"/>
              </a:rPr>
              <a:t>a</a:t>
            </a:r>
            <a:r>
              <a:rPr sz="1300" spc="-25" dirty="0">
                <a:solidFill>
                  <a:srgbClr val="006BA6"/>
                </a:solidFill>
                <a:latin typeface="Arial"/>
                <a:cs typeface="Arial"/>
              </a:rPr>
              <a:t>l</a:t>
            </a:r>
            <a:r>
              <a:rPr sz="1300" spc="-15" dirty="0">
                <a:solidFill>
                  <a:srgbClr val="006BA6"/>
                </a:solidFill>
                <a:latin typeface="Arial"/>
                <a:cs typeface="Arial"/>
              </a:rPr>
              <a:t>s</a:t>
            </a:r>
            <a:r>
              <a:rPr sz="1300" spc="-10" dirty="0">
                <a:solidFill>
                  <a:srgbClr val="006BA6"/>
                </a:solidFill>
                <a:latin typeface="Arial"/>
                <a:cs typeface="Arial"/>
              </a:rPr>
              <a:t>  </a:t>
            </a:r>
            <a:r>
              <a:rPr sz="1300" spc="-35" dirty="0">
                <a:solidFill>
                  <a:srgbClr val="006BA6"/>
                </a:solidFill>
                <a:latin typeface="Arial"/>
                <a:cs typeface="Arial"/>
              </a:rPr>
              <a:t>a</a:t>
            </a:r>
            <a:r>
              <a:rPr sz="1300" spc="-30" dirty="0">
                <a:solidFill>
                  <a:srgbClr val="006BA6"/>
                </a:solidFill>
                <a:latin typeface="Arial"/>
                <a:cs typeface="Arial"/>
              </a:rPr>
              <a:t>n</a:t>
            </a:r>
            <a:r>
              <a:rPr sz="1300" spc="-15" dirty="0">
                <a:solidFill>
                  <a:srgbClr val="006BA6"/>
                </a:solidFill>
                <a:latin typeface="Arial"/>
                <a:cs typeface="Arial"/>
              </a:rPr>
              <a:t>d</a:t>
            </a:r>
            <a:r>
              <a:rPr sz="1300" spc="-25" dirty="0">
                <a:solidFill>
                  <a:srgbClr val="006BA6"/>
                </a:solidFill>
                <a:latin typeface="Arial"/>
                <a:cs typeface="Arial"/>
              </a:rPr>
              <a:t> t</a:t>
            </a:r>
            <a:r>
              <a:rPr sz="1300" spc="-30" dirty="0">
                <a:solidFill>
                  <a:srgbClr val="006BA6"/>
                </a:solidFill>
                <a:latin typeface="Arial"/>
                <a:cs typeface="Arial"/>
              </a:rPr>
              <a:t>re</a:t>
            </a:r>
            <a:r>
              <a:rPr sz="1300" spc="-40" dirty="0">
                <a:solidFill>
                  <a:srgbClr val="006BA6"/>
                </a:solidFill>
                <a:latin typeface="Arial"/>
                <a:cs typeface="Arial"/>
              </a:rPr>
              <a:t>a</a:t>
            </a:r>
            <a:r>
              <a:rPr sz="1300" spc="-25" dirty="0">
                <a:solidFill>
                  <a:srgbClr val="006BA6"/>
                </a:solidFill>
                <a:latin typeface="Arial"/>
                <a:cs typeface="Arial"/>
              </a:rPr>
              <a:t>t</a:t>
            </a:r>
            <a:r>
              <a:rPr sz="1300" spc="-30" dirty="0">
                <a:solidFill>
                  <a:srgbClr val="006BA6"/>
                </a:solidFill>
                <a:latin typeface="Arial"/>
                <a:cs typeface="Arial"/>
              </a:rPr>
              <a:t>in</a:t>
            </a:r>
            <a:r>
              <a:rPr sz="1300" spc="-15" dirty="0">
                <a:solidFill>
                  <a:srgbClr val="006BA6"/>
                </a:solidFill>
                <a:latin typeface="Arial"/>
                <a:cs typeface="Arial"/>
              </a:rPr>
              <a:t>g</a:t>
            </a:r>
            <a:r>
              <a:rPr sz="1300" spc="-25" dirty="0">
                <a:solidFill>
                  <a:srgbClr val="006BA6"/>
                </a:solidFill>
                <a:latin typeface="Arial"/>
                <a:cs typeface="Arial"/>
              </a:rPr>
              <a:t> </a:t>
            </a:r>
            <a:r>
              <a:rPr sz="1300" spc="-30" dirty="0">
                <a:solidFill>
                  <a:srgbClr val="006BA6"/>
                </a:solidFill>
                <a:latin typeface="Arial"/>
                <a:cs typeface="Arial"/>
              </a:rPr>
              <a:t>mo</a:t>
            </a:r>
            <a:r>
              <a:rPr sz="1300" spc="-25" dirty="0">
                <a:solidFill>
                  <a:srgbClr val="006BA6"/>
                </a:solidFill>
                <a:latin typeface="Arial"/>
                <a:cs typeface="Arial"/>
              </a:rPr>
              <a:t>r</a:t>
            </a:r>
            <a:r>
              <a:rPr sz="1300" spc="-15" dirty="0">
                <a:solidFill>
                  <a:srgbClr val="006BA6"/>
                </a:solidFill>
                <a:latin typeface="Arial"/>
                <a:cs typeface="Arial"/>
              </a:rPr>
              <a:t>e</a:t>
            </a:r>
            <a:r>
              <a:rPr sz="1300" spc="-25" dirty="0">
                <a:solidFill>
                  <a:srgbClr val="006BA6"/>
                </a:solidFill>
                <a:latin typeface="Arial"/>
                <a:cs typeface="Arial"/>
              </a:rPr>
              <a:t> t</a:t>
            </a:r>
            <a:r>
              <a:rPr sz="1300" spc="-35" dirty="0">
                <a:solidFill>
                  <a:srgbClr val="006BA6"/>
                </a:solidFill>
                <a:latin typeface="Arial"/>
                <a:cs typeface="Arial"/>
              </a:rPr>
              <a:t>ha</a:t>
            </a:r>
            <a:r>
              <a:rPr sz="1300" spc="-15" dirty="0">
                <a:solidFill>
                  <a:srgbClr val="006BA6"/>
                </a:solidFill>
                <a:latin typeface="Arial"/>
                <a:cs typeface="Arial"/>
              </a:rPr>
              <a:t>n</a:t>
            </a:r>
            <a:r>
              <a:rPr sz="1300" spc="-25" dirty="0">
                <a:solidFill>
                  <a:srgbClr val="006BA6"/>
                </a:solidFill>
                <a:latin typeface="Arial"/>
                <a:cs typeface="Arial"/>
              </a:rPr>
              <a:t> </a:t>
            </a:r>
            <a:r>
              <a:rPr sz="1300" spc="-55" dirty="0">
                <a:solidFill>
                  <a:srgbClr val="006BA6"/>
                </a:solidFill>
                <a:latin typeface="Arial"/>
                <a:cs typeface="Arial"/>
              </a:rPr>
              <a:t>7</a:t>
            </a:r>
            <a:r>
              <a:rPr sz="1300" spc="-15" dirty="0">
                <a:solidFill>
                  <a:srgbClr val="006BA6"/>
                </a:solidFill>
                <a:latin typeface="Arial"/>
                <a:cs typeface="Arial"/>
              </a:rPr>
              <a:t>0</a:t>
            </a:r>
            <a:r>
              <a:rPr sz="1300" spc="-25" dirty="0">
                <a:solidFill>
                  <a:srgbClr val="006BA6"/>
                </a:solidFill>
                <a:latin typeface="Arial"/>
                <a:cs typeface="Arial"/>
              </a:rPr>
              <a:t> </a:t>
            </a:r>
            <a:r>
              <a:rPr sz="1300" spc="-30" dirty="0">
                <a:solidFill>
                  <a:srgbClr val="006BA6"/>
                </a:solidFill>
                <a:latin typeface="Arial"/>
                <a:cs typeface="Arial"/>
              </a:rPr>
              <a:t>per</a:t>
            </a:r>
            <a:r>
              <a:rPr sz="1300" spc="-10" dirty="0">
                <a:solidFill>
                  <a:srgbClr val="006BA6"/>
                </a:solidFill>
                <a:latin typeface="Arial"/>
                <a:cs typeface="Arial"/>
              </a:rPr>
              <a:t>c</a:t>
            </a:r>
            <a:r>
              <a:rPr sz="1300" spc="-30" dirty="0">
                <a:solidFill>
                  <a:srgbClr val="006BA6"/>
                </a:solidFill>
                <a:latin typeface="Arial"/>
                <a:cs typeface="Arial"/>
              </a:rPr>
              <a:t>e</a:t>
            </a:r>
            <a:r>
              <a:rPr sz="1300" spc="-45" dirty="0">
                <a:solidFill>
                  <a:srgbClr val="006BA6"/>
                </a:solidFill>
                <a:latin typeface="Arial"/>
                <a:cs typeface="Arial"/>
              </a:rPr>
              <a:t>n</a:t>
            </a:r>
            <a:r>
              <a:rPr sz="1300" spc="-15" dirty="0">
                <a:solidFill>
                  <a:srgbClr val="006BA6"/>
                </a:solidFill>
                <a:latin typeface="Arial"/>
                <a:cs typeface="Arial"/>
              </a:rPr>
              <a:t>t</a:t>
            </a:r>
            <a:r>
              <a:rPr sz="1300" spc="-20" dirty="0">
                <a:solidFill>
                  <a:srgbClr val="006BA6"/>
                </a:solidFill>
                <a:latin typeface="Arial"/>
                <a:cs typeface="Arial"/>
              </a:rPr>
              <a:t> </a:t>
            </a:r>
            <a:r>
              <a:rPr sz="1300" spc="-40" dirty="0">
                <a:solidFill>
                  <a:srgbClr val="006BA6"/>
                </a:solidFill>
                <a:latin typeface="Arial"/>
                <a:cs typeface="Arial"/>
              </a:rPr>
              <a:t>o</a:t>
            </a:r>
            <a:r>
              <a:rPr sz="1300" spc="-15" dirty="0">
                <a:solidFill>
                  <a:srgbClr val="006BA6"/>
                </a:solidFill>
                <a:latin typeface="Arial"/>
                <a:cs typeface="Arial"/>
              </a:rPr>
              <a:t>f</a:t>
            </a:r>
            <a:r>
              <a:rPr sz="1300" spc="-20" dirty="0">
                <a:solidFill>
                  <a:srgbClr val="006BA6"/>
                </a:solidFill>
                <a:latin typeface="Arial"/>
                <a:cs typeface="Arial"/>
              </a:rPr>
              <a:t> </a:t>
            </a:r>
            <a:r>
              <a:rPr sz="1300" spc="-35" dirty="0">
                <a:solidFill>
                  <a:srgbClr val="006BA6"/>
                </a:solidFill>
                <a:latin typeface="Arial"/>
                <a:cs typeface="Arial"/>
              </a:rPr>
              <a:t>al</a:t>
            </a:r>
            <a:r>
              <a:rPr sz="1300" spc="-10" dirty="0">
                <a:solidFill>
                  <a:srgbClr val="006BA6"/>
                </a:solidFill>
                <a:latin typeface="Arial"/>
                <a:cs typeface="Arial"/>
              </a:rPr>
              <a:t>l</a:t>
            </a:r>
            <a:r>
              <a:rPr sz="1300" spc="-25" dirty="0">
                <a:solidFill>
                  <a:srgbClr val="006BA6"/>
                </a:solidFill>
                <a:latin typeface="Arial"/>
                <a:cs typeface="Arial"/>
              </a:rPr>
              <a:t> </a:t>
            </a:r>
            <a:r>
              <a:rPr sz="1300" spc="-10" dirty="0">
                <a:solidFill>
                  <a:srgbClr val="006BA6"/>
                </a:solidFill>
                <a:latin typeface="Arial"/>
                <a:cs typeface="Arial"/>
              </a:rPr>
              <a:t>c</a:t>
            </a:r>
            <a:r>
              <a:rPr sz="1300" spc="-35" dirty="0">
                <a:solidFill>
                  <a:srgbClr val="006BA6"/>
                </a:solidFill>
                <a:latin typeface="Arial"/>
                <a:cs typeface="Arial"/>
              </a:rPr>
              <a:t>an</a:t>
            </a:r>
            <a:r>
              <a:rPr sz="1300" spc="-10" dirty="0">
                <a:solidFill>
                  <a:srgbClr val="006BA6"/>
                </a:solidFill>
                <a:latin typeface="Arial"/>
                <a:cs typeface="Arial"/>
              </a:rPr>
              <a:t>c</a:t>
            </a:r>
            <a:r>
              <a:rPr sz="1300" spc="-30" dirty="0">
                <a:solidFill>
                  <a:srgbClr val="006BA6"/>
                </a:solidFill>
                <a:latin typeface="Arial"/>
                <a:cs typeface="Arial"/>
              </a:rPr>
              <a:t>e</a:t>
            </a:r>
            <a:r>
              <a:rPr sz="1300" spc="-10" dirty="0">
                <a:solidFill>
                  <a:srgbClr val="006BA6"/>
                </a:solidFill>
                <a:latin typeface="Arial"/>
                <a:cs typeface="Arial"/>
              </a:rPr>
              <a:t>r</a:t>
            </a:r>
            <a:r>
              <a:rPr sz="1300" spc="-20" dirty="0">
                <a:solidFill>
                  <a:srgbClr val="006BA6"/>
                </a:solidFill>
                <a:latin typeface="Arial"/>
                <a:cs typeface="Arial"/>
              </a:rPr>
              <a:t> </a:t>
            </a:r>
            <a:r>
              <a:rPr sz="1300" spc="-35" dirty="0">
                <a:solidFill>
                  <a:srgbClr val="006BA6"/>
                </a:solidFill>
                <a:latin typeface="Arial"/>
                <a:cs typeface="Arial"/>
              </a:rPr>
              <a:t>p</a:t>
            </a:r>
            <a:r>
              <a:rPr sz="1300" spc="-40" dirty="0">
                <a:solidFill>
                  <a:srgbClr val="006BA6"/>
                </a:solidFill>
                <a:latin typeface="Arial"/>
                <a:cs typeface="Arial"/>
              </a:rPr>
              <a:t>a</a:t>
            </a:r>
            <a:r>
              <a:rPr sz="1300" spc="-25" dirty="0">
                <a:solidFill>
                  <a:srgbClr val="006BA6"/>
                </a:solidFill>
                <a:latin typeface="Arial"/>
                <a:cs typeface="Arial"/>
              </a:rPr>
              <a:t>t</a:t>
            </a:r>
            <a:r>
              <a:rPr sz="1300" spc="-30" dirty="0">
                <a:solidFill>
                  <a:srgbClr val="006BA6"/>
                </a:solidFill>
                <a:latin typeface="Arial"/>
                <a:cs typeface="Arial"/>
              </a:rPr>
              <a:t>ie</a:t>
            </a:r>
            <a:r>
              <a:rPr sz="1300" spc="-45" dirty="0">
                <a:solidFill>
                  <a:srgbClr val="006BA6"/>
                </a:solidFill>
                <a:latin typeface="Arial"/>
                <a:cs typeface="Arial"/>
              </a:rPr>
              <a:t>n</a:t>
            </a:r>
            <a:r>
              <a:rPr sz="1300" spc="-25" dirty="0">
                <a:solidFill>
                  <a:srgbClr val="006BA6"/>
                </a:solidFill>
                <a:latin typeface="Arial"/>
                <a:cs typeface="Arial"/>
              </a:rPr>
              <a:t>t</a:t>
            </a:r>
            <a:r>
              <a:rPr sz="1300" spc="-45" dirty="0">
                <a:solidFill>
                  <a:srgbClr val="006BA6"/>
                </a:solidFill>
                <a:latin typeface="Arial"/>
                <a:cs typeface="Arial"/>
              </a:rPr>
              <a:t>s</a:t>
            </a:r>
            <a:r>
              <a:rPr sz="1300" spc="-15" dirty="0">
                <a:solidFill>
                  <a:srgbClr val="006BA6"/>
                </a:solidFill>
                <a:latin typeface="Arial"/>
                <a:cs typeface="Arial"/>
              </a:rPr>
              <a:t>.</a:t>
            </a:r>
            <a:r>
              <a:rPr sz="1300" spc="-20" dirty="0">
                <a:solidFill>
                  <a:srgbClr val="006BA6"/>
                </a:solidFill>
                <a:latin typeface="Arial"/>
                <a:cs typeface="Arial"/>
              </a:rPr>
              <a:t> </a:t>
            </a:r>
            <a:r>
              <a:rPr sz="1300" spc="-25" dirty="0">
                <a:solidFill>
                  <a:srgbClr val="006BA6"/>
                </a:solidFill>
                <a:latin typeface="Arial"/>
                <a:cs typeface="Arial"/>
              </a:rPr>
              <a:t>A</a:t>
            </a:r>
            <a:r>
              <a:rPr sz="1300" spc="-30" dirty="0">
                <a:solidFill>
                  <a:srgbClr val="006BA6"/>
                </a:solidFill>
                <a:latin typeface="Arial"/>
                <a:cs typeface="Arial"/>
              </a:rPr>
              <a:t>l</a:t>
            </a:r>
            <a:r>
              <a:rPr sz="1300" spc="-10" dirty="0">
                <a:solidFill>
                  <a:srgbClr val="006BA6"/>
                </a:solidFill>
                <a:latin typeface="Arial"/>
                <a:cs typeface="Arial"/>
              </a:rPr>
              <a:t>l</a:t>
            </a:r>
            <a:r>
              <a:rPr sz="1300" spc="-25" dirty="0">
                <a:solidFill>
                  <a:srgbClr val="006BA6"/>
                </a:solidFill>
                <a:latin typeface="Arial"/>
                <a:cs typeface="Arial"/>
              </a:rPr>
              <a:t> </a:t>
            </a:r>
            <a:r>
              <a:rPr sz="1300" spc="-45" dirty="0">
                <a:solidFill>
                  <a:srgbClr val="006BA6"/>
                </a:solidFill>
                <a:latin typeface="Arial"/>
                <a:cs typeface="Arial"/>
              </a:rPr>
              <a:t>K</a:t>
            </a:r>
            <a:r>
              <a:rPr sz="1300" spc="-35" dirty="0">
                <a:solidFill>
                  <a:srgbClr val="006BA6"/>
                </a:solidFill>
                <a:latin typeface="Arial"/>
                <a:cs typeface="Arial"/>
              </a:rPr>
              <a:t>a</a:t>
            </a:r>
            <a:r>
              <a:rPr sz="1300" spc="-30" dirty="0">
                <a:solidFill>
                  <a:srgbClr val="006BA6"/>
                </a:solidFill>
                <a:latin typeface="Arial"/>
                <a:cs typeface="Arial"/>
              </a:rPr>
              <a:t>ise</a:t>
            </a:r>
            <a:r>
              <a:rPr sz="1300" spc="-10" dirty="0">
                <a:solidFill>
                  <a:srgbClr val="006BA6"/>
                </a:solidFill>
                <a:latin typeface="Arial"/>
                <a:cs typeface="Arial"/>
              </a:rPr>
              <a:t>r</a:t>
            </a:r>
            <a:r>
              <a:rPr sz="1300" spc="-20" dirty="0">
                <a:solidFill>
                  <a:srgbClr val="006BA6"/>
                </a:solidFill>
                <a:latin typeface="Arial"/>
                <a:cs typeface="Arial"/>
              </a:rPr>
              <a:t> </a:t>
            </a:r>
            <a:r>
              <a:rPr sz="1300" spc="-65" dirty="0">
                <a:solidFill>
                  <a:srgbClr val="006BA6"/>
                </a:solidFill>
                <a:latin typeface="Arial"/>
                <a:cs typeface="Arial"/>
              </a:rPr>
              <a:t>P</a:t>
            </a:r>
            <a:r>
              <a:rPr sz="1300" spc="-30" dirty="0">
                <a:solidFill>
                  <a:srgbClr val="006BA6"/>
                </a:solidFill>
                <a:latin typeface="Arial"/>
                <a:cs typeface="Arial"/>
              </a:rPr>
              <a:t>e</a:t>
            </a:r>
            <a:r>
              <a:rPr sz="1300" spc="-10" dirty="0">
                <a:solidFill>
                  <a:srgbClr val="006BA6"/>
                </a:solidFill>
                <a:latin typeface="Arial"/>
                <a:cs typeface="Arial"/>
              </a:rPr>
              <a:t>r</a:t>
            </a:r>
            <a:r>
              <a:rPr sz="1300" spc="-40" dirty="0">
                <a:solidFill>
                  <a:srgbClr val="006BA6"/>
                </a:solidFill>
                <a:latin typeface="Arial"/>
                <a:cs typeface="Arial"/>
              </a:rPr>
              <a:t>m</a:t>
            </a:r>
            <a:r>
              <a:rPr sz="1300" spc="-35" dirty="0">
                <a:solidFill>
                  <a:srgbClr val="006BA6"/>
                </a:solidFill>
                <a:latin typeface="Arial"/>
                <a:cs typeface="Arial"/>
              </a:rPr>
              <a:t>a</a:t>
            </a:r>
            <a:r>
              <a:rPr sz="1300" spc="-30" dirty="0">
                <a:solidFill>
                  <a:srgbClr val="006BA6"/>
                </a:solidFill>
                <a:latin typeface="Arial"/>
                <a:cs typeface="Arial"/>
              </a:rPr>
              <a:t>ne</a:t>
            </a:r>
            <a:r>
              <a:rPr sz="1300" spc="-45" dirty="0">
                <a:solidFill>
                  <a:srgbClr val="006BA6"/>
                </a:solidFill>
                <a:latin typeface="Arial"/>
                <a:cs typeface="Arial"/>
              </a:rPr>
              <a:t>n</a:t>
            </a:r>
            <a:r>
              <a:rPr sz="1300" spc="-40" dirty="0">
                <a:solidFill>
                  <a:srgbClr val="006BA6"/>
                </a:solidFill>
                <a:latin typeface="Arial"/>
                <a:cs typeface="Arial"/>
              </a:rPr>
              <a:t>t</a:t>
            </a:r>
            <a:r>
              <a:rPr sz="1300" spc="-15" dirty="0">
                <a:solidFill>
                  <a:srgbClr val="006BA6"/>
                </a:solidFill>
                <a:latin typeface="Arial"/>
                <a:cs typeface="Arial"/>
              </a:rPr>
              <a:t>e</a:t>
            </a:r>
            <a:r>
              <a:rPr lang="en-US" sz="1300" spc="-15" dirty="0">
                <a:solidFill>
                  <a:srgbClr val="006BA6"/>
                </a:solidFill>
                <a:latin typeface="Arial"/>
                <a:cs typeface="Arial"/>
              </a:rPr>
              <a:t> Northern California</a:t>
            </a:r>
            <a:r>
              <a:rPr sz="1300" spc="-10" dirty="0">
                <a:solidFill>
                  <a:srgbClr val="006BA6"/>
                </a:solidFill>
                <a:latin typeface="Arial"/>
                <a:cs typeface="Arial"/>
              </a:rPr>
              <a:t> </a:t>
            </a:r>
            <a:r>
              <a:rPr sz="1300" spc="-30" dirty="0">
                <a:solidFill>
                  <a:srgbClr val="006BA6"/>
                </a:solidFill>
                <a:latin typeface="Arial"/>
                <a:cs typeface="Arial"/>
              </a:rPr>
              <a:t>f</a:t>
            </a:r>
            <a:r>
              <a:rPr sz="1300" spc="-40" dirty="0">
                <a:solidFill>
                  <a:srgbClr val="006BA6"/>
                </a:solidFill>
                <a:latin typeface="Arial"/>
                <a:cs typeface="Arial"/>
              </a:rPr>
              <a:t>a</a:t>
            </a:r>
            <a:r>
              <a:rPr sz="1300" spc="-20" dirty="0">
                <a:solidFill>
                  <a:srgbClr val="006BA6"/>
                </a:solidFill>
                <a:latin typeface="Arial"/>
                <a:cs typeface="Arial"/>
              </a:rPr>
              <a:t>c</a:t>
            </a:r>
            <a:r>
              <a:rPr sz="1300" spc="-30" dirty="0">
                <a:solidFill>
                  <a:srgbClr val="006BA6"/>
                </a:solidFill>
                <a:latin typeface="Arial"/>
                <a:cs typeface="Arial"/>
              </a:rPr>
              <a:t>ili</a:t>
            </a:r>
            <a:r>
              <a:rPr sz="1300" spc="-25" dirty="0">
                <a:solidFill>
                  <a:srgbClr val="006BA6"/>
                </a:solidFill>
                <a:latin typeface="Arial"/>
                <a:cs typeface="Arial"/>
              </a:rPr>
              <a:t>t</a:t>
            </a:r>
            <a:r>
              <a:rPr sz="1300" spc="-30" dirty="0">
                <a:solidFill>
                  <a:srgbClr val="006BA6"/>
                </a:solidFill>
                <a:latin typeface="Arial"/>
                <a:cs typeface="Arial"/>
              </a:rPr>
              <a:t>ie</a:t>
            </a:r>
            <a:r>
              <a:rPr sz="1300" spc="-15" dirty="0">
                <a:solidFill>
                  <a:srgbClr val="006BA6"/>
                </a:solidFill>
                <a:latin typeface="Arial"/>
                <a:cs typeface="Arial"/>
              </a:rPr>
              <a:t>s</a:t>
            </a:r>
            <a:r>
              <a:rPr sz="1300" spc="-20" dirty="0">
                <a:solidFill>
                  <a:srgbClr val="006BA6"/>
                </a:solidFill>
                <a:latin typeface="Arial"/>
                <a:cs typeface="Arial"/>
              </a:rPr>
              <a:t> </a:t>
            </a:r>
            <a:r>
              <a:rPr sz="1300" spc="-35" dirty="0">
                <a:solidFill>
                  <a:srgbClr val="006BA6"/>
                </a:solidFill>
                <a:latin typeface="Arial"/>
                <a:cs typeface="Arial"/>
              </a:rPr>
              <a:t>a</a:t>
            </a:r>
            <a:r>
              <a:rPr sz="1300" spc="-25" dirty="0">
                <a:solidFill>
                  <a:srgbClr val="006BA6"/>
                </a:solidFill>
                <a:latin typeface="Arial"/>
                <a:cs typeface="Arial"/>
              </a:rPr>
              <a:t>r</a:t>
            </a:r>
            <a:r>
              <a:rPr sz="1300" spc="-15" dirty="0">
                <a:solidFill>
                  <a:srgbClr val="006BA6"/>
                </a:solidFill>
                <a:latin typeface="Arial"/>
                <a:cs typeface="Arial"/>
              </a:rPr>
              <a:t>e</a:t>
            </a:r>
            <a:r>
              <a:rPr sz="1300" spc="-20" dirty="0">
                <a:solidFill>
                  <a:srgbClr val="006BA6"/>
                </a:solidFill>
                <a:latin typeface="Arial"/>
                <a:cs typeface="Arial"/>
              </a:rPr>
              <a:t> </a:t>
            </a:r>
            <a:r>
              <a:rPr sz="1300" spc="-40" dirty="0">
                <a:solidFill>
                  <a:srgbClr val="006BA6"/>
                </a:solidFill>
                <a:latin typeface="Arial"/>
                <a:cs typeface="Arial"/>
              </a:rPr>
              <a:t>a</a:t>
            </a:r>
            <a:r>
              <a:rPr sz="1300" spc="-15" dirty="0">
                <a:solidFill>
                  <a:srgbClr val="006BA6"/>
                </a:solidFill>
                <a:latin typeface="Arial"/>
                <a:cs typeface="Arial"/>
              </a:rPr>
              <a:t>c</a:t>
            </a:r>
            <a:r>
              <a:rPr sz="1300" spc="-20" dirty="0">
                <a:solidFill>
                  <a:srgbClr val="006BA6"/>
                </a:solidFill>
                <a:latin typeface="Arial"/>
                <a:cs typeface="Arial"/>
              </a:rPr>
              <a:t>c</a:t>
            </a:r>
            <a:r>
              <a:rPr sz="1300" spc="-30" dirty="0">
                <a:solidFill>
                  <a:srgbClr val="006BA6"/>
                </a:solidFill>
                <a:latin typeface="Arial"/>
                <a:cs typeface="Arial"/>
              </a:rPr>
              <a:t>re</a:t>
            </a:r>
            <a:r>
              <a:rPr sz="1300" spc="-40" dirty="0">
                <a:solidFill>
                  <a:srgbClr val="006BA6"/>
                </a:solidFill>
                <a:latin typeface="Arial"/>
                <a:cs typeface="Arial"/>
              </a:rPr>
              <a:t>d</a:t>
            </a:r>
            <a:r>
              <a:rPr sz="1300" spc="-30" dirty="0">
                <a:solidFill>
                  <a:srgbClr val="006BA6"/>
                </a:solidFill>
                <a:latin typeface="Arial"/>
                <a:cs typeface="Arial"/>
              </a:rPr>
              <a:t>i</a:t>
            </a:r>
            <a:r>
              <a:rPr sz="1300" spc="-40" dirty="0">
                <a:solidFill>
                  <a:srgbClr val="006BA6"/>
                </a:solidFill>
                <a:latin typeface="Arial"/>
                <a:cs typeface="Arial"/>
              </a:rPr>
              <a:t>t</a:t>
            </a:r>
            <a:r>
              <a:rPr sz="1300" spc="-30" dirty="0">
                <a:solidFill>
                  <a:srgbClr val="006BA6"/>
                </a:solidFill>
                <a:latin typeface="Arial"/>
                <a:cs typeface="Arial"/>
              </a:rPr>
              <a:t>e</a:t>
            </a:r>
            <a:r>
              <a:rPr sz="1300" spc="-15" dirty="0">
                <a:solidFill>
                  <a:srgbClr val="006BA6"/>
                </a:solidFill>
                <a:latin typeface="Arial"/>
                <a:cs typeface="Arial"/>
              </a:rPr>
              <a:t>d</a:t>
            </a:r>
            <a:r>
              <a:rPr sz="1300" spc="-20" dirty="0">
                <a:solidFill>
                  <a:srgbClr val="006BA6"/>
                </a:solidFill>
                <a:latin typeface="Arial"/>
                <a:cs typeface="Arial"/>
              </a:rPr>
              <a:t> </a:t>
            </a:r>
            <a:r>
              <a:rPr sz="1300" spc="-30" dirty="0">
                <a:solidFill>
                  <a:srgbClr val="006BA6"/>
                </a:solidFill>
                <a:latin typeface="Arial"/>
                <a:cs typeface="Arial"/>
              </a:rPr>
              <a:t>o</a:t>
            </a:r>
            <a:r>
              <a:rPr sz="1300" spc="-10" dirty="0">
                <a:solidFill>
                  <a:srgbClr val="006BA6"/>
                </a:solidFill>
                <a:latin typeface="Arial"/>
                <a:cs typeface="Arial"/>
              </a:rPr>
              <a:t>r</a:t>
            </a:r>
            <a:r>
              <a:rPr sz="1300" spc="-20" dirty="0">
                <a:solidFill>
                  <a:srgbClr val="006BA6"/>
                </a:solidFill>
                <a:latin typeface="Arial"/>
                <a:cs typeface="Arial"/>
              </a:rPr>
              <a:t> </a:t>
            </a:r>
            <a:r>
              <a:rPr sz="1300" spc="-35" dirty="0">
                <a:solidFill>
                  <a:srgbClr val="006BA6"/>
                </a:solidFill>
                <a:latin typeface="Arial"/>
                <a:cs typeface="Arial"/>
              </a:rPr>
              <a:t>pu</a:t>
            </a:r>
            <a:r>
              <a:rPr sz="1300" spc="-15" dirty="0">
                <a:solidFill>
                  <a:srgbClr val="006BA6"/>
                </a:solidFill>
                <a:latin typeface="Arial"/>
                <a:cs typeface="Arial"/>
              </a:rPr>
              <a:t>r</a:t>
            </a:r>
            <a:r>
              <a:rPr sz="1300" spc="-35" dirty="0">
                <a:solidFill>
                  <a:srgbClr val="006BA6"/>
                </a:solidFill>
                <a:latin typeface="Arial"/>
                <a:cs typeface="Arial"/>
              </a:rPr>
              <a:t>sui</a:t>
            </a:r>
            <a:r>
              <a:rPr sz="1300" spc="-30" dirty="0">
                <a:solidFill>
                  <a:srgbClr val="006BA6"/>
                </a:solidFill>
                <a:latin typeface="Arial"/>
                <a:cs typeface="Arial"/>
              </a:rPr>
              <a:t>n</a:t>
            </a:r>
            <a:r>
              <a:rPr sz="1300" spc="-15" dirty="0">
                <a:solidFill>
                  <a:srgbClr val="006BA6"/>
                </a:solidFill>
                <a:latin typeface="Arial"/>
                <a:cs typeface="Arial"/>
              </a:rPr>
              <a:t>g</a:t>
            </a:r>
            <a:r>
              <a:rPr sz="1300" spc="-20" dirty="0">
                <a:solidFill>
                  <a:srgbClr val="006BA6"/>
                </a:solidFill>
                <a:latin typeface="Arial"/>
                <a:cs typeface="Arial"/>
              </a:rPr>
              <a:t> </a:t>
            </a:r>
            <a:r>
              <a:rPr sz="1300" spc="-40" dirty="0">
                <a:solidFill>
                  <a:srgbClr val="006BA6"/>
                </a:solidFill>
                <a:latin typeface="Arial"/>
                <a:cs typeface="Arial"/>
              </a:rPr>
              <a:t>a</a:t>
            </a:r>
            <a:r>
              <a:rPr sz="1300" spc="-15" dirty="0">
                <a:solidFill>
                  <a:srgbClr val="006BA6"/>
                </a:solidFill>
                <a:latin typeface="Arial"/>
                <a:cs typeface="Arial"/>
              </a:rPr>
              <a:t>c</a:t>
            </a:r>
            <a:r>
              <a:rPr sz="1300" spc="-20" dirty="0">
                <a:solidFill>
                  <a:srgbClr val="006BA6"/>
                </a:solidFill>
                <a:latin typeface="Arial"/>
                <a:cs typeface="Arial"/>
              </a:rPr>
              <a:t>c</a:t>
            </a:r>
            <a:r>
              <a:rPr sz="1300" spc="-30" dirty="0">
                <a:solidFill>
                  <a:srgbClr val="006BA6"/>
                </a:solidFill>
                <a:latin typeface="Arial"/>
                <a:cs typeface="Arial"/>
              </a:rPr>
              <a:t>re</a:t>
            </a:r>
            <a:r>
              <a:rPr sz="1300" spc="-40" dirty="0">
                <a:solidFill>
                  <a:srgbClr val="006BA6"/>
                </a:solidFill>
                <a:latin typeface="Arial"/>
                <a:cs typeface="Arial"/>
              </a:rPr>
              <a:t>d</a:t>
            </a:r>
            <a:r>
              <a:rPr sz="1300" spc="-30" dirty="0">
                <a:solidFill>
                  <a:srgbClr val="006BA6"/>
                </a:solidFill>
                <a:latin typeface="Arial"/>
                <a:cs typeface="Arial"/>
              </a:rPr>
              <a:t>i</a:t>
            </a:r>
            <a:r>
              <a:rPr sz="1300" spc="-20" dirty="0">
                <a:solidFill>
                  <a:srgbClr val="006BA6"/>
                </a:solidFill>
                <a:latin typeface="Arial"/>
                <a:cs typeface="Arial"/>
              </a:rPr>
              <a:t>t</a:t>
            </a:r>
            <a:r>
              <a:rPr sz="1300" spc="-40" dirty="0">
                <a:solidFill>
                  <a:srgbClr val="006BA6"/>
                </a:solidFill>
                <a:latin typeface="Arial"/>
                <a:cs typeface="Arial"/>
              </a:rPr>
              <a:t>a</a:t>
            </a:r>
            <a:r>
              <a:rPr sz="1300" spc="-25" dirty="0">
                <a:solidFill>
                  <a:srgbClr val="006BA6"/>
                </a:solidFill>
                <a:latin typeface="Arial"/>
                <a:cs typeface="Arial"/>
              </a:rPr>
              <a:t>t</a:t>
            </a:r>
            <a:r>
              <a:rPr sz="1300" spc="-20" dirty="0">
                <a:solidFill>
                  <a:srgbClr val="006BA6"/>
                </a:solidFill>
                <a:latin typeface="Arial"/>
                <a:cs typeface="Arial"/>
              </a:rPr>
              <a:t>i</a:t>
            </a:r>
            <a:r>
              <a:rPr sz="1300" spc="-30" dirty="0">
                <a:solidFill>
                  <a:srgbClr val="006BA6"/>
                </a:solidFill>
                <a:latin typeface="Arial"/>
                <a:cs typeface="Arial"/>
              </a:rPr>
              <a:t>o</a:t>
            </a:r>
            <a:r>
              <a:rPr sz="1300" spc="-45" dirty="0">
                <a:solidFill>
                  <a:srgbClr val="006BA6"/>
                </a:solidFill>
                <a:latin typeface="Arial"/>
                <a:cs typeface="Arial"/>
              </a:rPr>
              <a:t>n</a:t>
            </a:r>
            <a:r>
              <a:rPr sz="1300" spc="-15" dirty="0">
                <a:solidFill>
                  <a:srgbClr val="006BA6"/>
                </a:solidFill>
                <a:latin typeface="Arial"/>
                <a:cs typeface="Arial"/>
              </a:rPr>
              <a:t>.</a:t>
            </a:r>
            <a:r>
              <a:rPr sz="1300" spc="-20" dirty="0">
                <a:solidFill>
                  <a:srgbClr val="006BA6"/>
                </a:solidFill>
                <a:latin typeface="Arial"/>
                <a:cs typeface="Arial"/>
              </a:rPr>
              <a:t> </a:t>
            </a:r>
            <a:r>
              <a:rPr sz="1300" spc="-150" dirty="0">
                <a:solidFill>
                  <a:srgbClr val="006BA6"/>
                </a:solidFill>
                <a:latin typeface="Arial"/>
                <a:cs typeface="Arial"/>
              </a:rPr>
              <a:t>T</a:t>
            </a:r>
            <a:r>
              <a:rPr sz="1300" spc="-15" dirty="0">
                <a:solidFill>
                  <a:srgbClr val="006BA6"/>
                </a:solidFill>
                <a:latin typeface="Arial"/>
                <a:cs typeface="Arial"/>
              </a:rPr>
              <a:t>o</a:t>
            </a:r>
            <a:r>
              <a:rPr sz="1300" spc="-20" dirty="0">
                <a:solidFill>
                  <a:srgbClr val="006BA6"/>
                </a:solidFill>
                <a:latin typeface="Arial"/>
                <a:cs typeface="Arial"/>
              </a:rPr>
              <a:t> </a:t>
            </a:r>
            <a:r>
              <a:rPr sz="1300" spc="-30" dirty="0">
                <a:solidFill>
                  <a:srgbClr val="006BA6"/>
                </a:solidFill>
                <a:latin typeface="Arial"/>
                <a:cs typeface="Arial"/>
              </a:rPr>
              <a:t>e</a:t>
            </a:r>
            <a:r>
              <a:rPr sz="1300" spc="-35" dirty="0">
                <a:solidFill>
                  <a:srgbClr val="006BA6"/>
                </a:solidFill>
                <a:latin typeface="Arial"/>
                <a:cs typeface="Arial"/>
              </a:rPr>
              <a:t>a</a:t>
            </a:r>
            <a:r>
              <a:rPr sz="1300" spc="-15" dirty="0">
                <a:solidFill>
                  <a:srgbClr val="006BA6"/>
                </a:solidFill>
                <a:latin typeface="Arial"/>
                <a:cs typeface="Arial"/>
              </a:rPr>
              <a:t>rn</a:t>
            </a:r>
            <a:r>
              <a:rPr sz="1300" spc="-20" dirty="0">
                <a:solidFill>
                  <a:srgbClr val="006BA6"/>
                </a:solidFill>
                <a:latin typeface="Arial"/>
                <a:cs typeface="Arial"/>
              </a:rPr>
              <a:t> </a:t>
            </a:r>
            <a:r>
              <a:rPr sz="1300" spc="-25" dirty="0">
                <a:solidFill>
                  <a:srgbClr val="006BA6"/>
                </a:solidFill>
                <a:latin typeface="Arial"/>
                <a:cs typeface="Arial"/>
              </a:rPr>
              <a:t>t</a:t>
            </a:r>
            <a:r>
              <a:rPr sz="1300" spc="-35" dirty="0">
                <a:solidFill>
                  <a:srgbClr val="006BA6"/>
                </a:solidFill>
                <a:latin typeface="Arial"/>
                <a:cs typeface="Arial"/>
              </a:rPr>
              <a:t>h</a:t>
            </a:r>
            <a:r>
              <a:rPr sz="1300" spc="-25" dirty="0">
                <a:solidFill>
                  <a:srgbClr val="006BA6"/>
                </a:solidFill>
                <a:latin typeface="Arial"/>
                <a:cs typeface="Arial"/>
              </a:rPr>
              <a:t>i</a:t>
            </a:r>
            <a:r>
              <a:rPr sz="1300" spc="-15" dirty="0">
                <a:solidFill>
                  <a:srgbClr val="006BA6"/>
                </a:solidFill>
                <a:latin typeface="Arial"/>
                <a:cs typeface="Arial"/>
              </a:rPr>
              <a:t>s</a:t>
            </a:r>
            <a:r>
              <a:rPr sz="1300" spc="-20" dirty="0">
                <a:solidFill>
                  <a:srgbClr val="006BA6"/>
                </a:solidFill>
                <a:latin typeface="Arial"/>
                <a:cs typeface="Arial"/>
              </a:rPr>
              <a:t> </a:t>
            </a:r>
            <a:r>
              <a:rPr sz="1300" spc="-30" dirty="0">
                <a:solidFill>
                  <a:srgbClr val="006BA6"/>
                </a:solidFill>
                <a:latin typeface="Arial"/>
                <a:cs typeface="Arial"/>
              </a:rPr>
              <a:t>pre</a:t>
            </a:r>
            <a:r>
              <a:rPr sz="1300" spc="-35" dirty="0">
                <a:solidFill>
                  <a:srgbClr val="006BA6"/>
                </a:solidFill>
                <a:latin typeface="Arial"/>
                <a:cs typeface="Arial"/>
              </a:rPr>
              <a:t>s</a:t>
            </a:r>
            <a:r>
              <a:rPr sz="1300" spc="-25" dirty="0">
                <a:solidFill>
                  <a:srgbClr val="006BA6"/>
                </a:solidFill>
                <a:latin typeface="Arial"/>
                <a:cs typeface="Arial"/>
              </a:rPr>
              <a:t>ti</a:t>
            </a:r>
            <a:r>
              <a:rPr sz="1300" spc="-35" dirty="0">
                <a:solidFill>
                  <a:srgbClr val="006BA6"/>
                </a:solidFill>
                <a:latin typeface="Arial"/>
                <a:cs typeface="Arial"/>
              </a:rPr>
              <a:t>g</a:t>
            </a:r>
            <a:r>
              <a:rPr sz="1300" spc="-20" dirty="0">
                <a:solidFill>
                  <a:srgbClr val="006BA6"/>
                </a:solidFill>
                <a:latin typeface="Arial"/>
                <a:cs typeface="Arial"/>
              </a:rPr>
              <a:t>i</a:t>
            </a:r>
            <a:r>
              <a:rPr sz="1300" spc="-30" dirty="0">
                <a:solidFill>
                  <a:srgbClr val="006BA6"/>
                </a:solidFill>
                <a:latin typeface="Arial"/>
                <a:cs typeface="Arial"/>
              </a:rPr>
              <a:t>o</a:t>
            </a:r>
            <a:r>
              <a:rPr sz="1300" spc="-35" dirty="0">
                <a:solidFill>
                  <a:srgbClr val="006BA6"/>
                </a:solidFill>
                <a:latin typeface="Arial"/>
                <a:cs typeface="Arial"/>
              </a:rPr>
              <a:t>u</a:t>
            </a:r>
            <a:r>
              <a:rPr sz="1300" spc="-15" dirty="0">
                <a:solidFill>
                  <a:srgbClr val="006BA6"/>
                </a:solidFill>
                <a:latin typeface="Arial"/>
                <a:cs typeface="Arial"/>
              </a:rPr>
              <a:t>s</a:t>
            </a:r>
            <a:r>
              <a:rPr lang="en-US" sz="1300" spc="0" baseline="0" dirty="0">
                <a:solidFill>
                  <a:schemeClr val="tx1"/>
                </a:solidFill>
                <a:latin typeface="Arial"/>
                <a:cs typeface="Arial"/>
              </a:rPr>
              <a:t> </a:t>
            </a:r>
            <a:r>
              <a:rPr sz="1300" spc="-40" dirty="0">
                <a:solidFill>
                  <a:srgbClr val="006BA6"/>
                </a:solidFill>
                <a:latin typeface="Arial"/>
                <a:cs typeface="Arial"/>
              </a:rPr>
              <a:t>a</a:t>
            </a:r>
            <a:r>
              <a:rPr sz="1300" spc="-15" dirty="0">
                <a:solidFill>
                  <a:srgbClr val="006BA6"/>
                </a:solidFill>
                <a:latin typeface="Arial"/>
                <a:cs typeface="Arial"/>
              </a:rPr>
              <a:t>c</a:t>
            </a:r>
            <a:r>
              <a:rPr sz="1300" spc="-20" dirty="0">
                <a:solidFill>
                  <a:srgbClr val="006BA6"/>
                </a:solidFill>
                <a:latin typeface="Arial"/>
                <a:cs typeface="Arial"/>
              </a:rPr>
              <a:t>c</a:t>
            </a:r>
            <a:r>
              <a:rPr sz="1300" spc="-30" dirty="0">
                <a:solidFill>
                  <a:srgbClr val="006BA6"/>
                </a:solidFill>
                <a:latin typeface="Arial"/>
                <a:cs typeface="Arial"/>
              </a:rPr>
              <a:t>re</a:t>
            </a:r>
            <a:r>
              <a:rPr sz="1300" spc="-40" dirty="0">
                <a:solidFill>
                  <a:srgbClr val="006BA6"/>
                </a:solidFill>
                <a:latin typeface="Arial"/>
                <a:cs typeface="Arial"/>
              </a:rPr>
              <a:t>d</a:t>
            </a:r>
            <a:r>
              <a:rPr sz="1300" spc="-30" dirty="0">
                <a:solidFill>
                  <a:srgbClr val="006BA6"/>
                </a:solidFill>
                <a:latin typeface="Arial"/>
                <a:cs typeface="Arial"/>
              </a:rPr>
              <a:t>i</a:t>
            </a:r>
            <a:r>
              <a:rPr sz="1300" spc="-20" dirty="0">
                <a:solidFill>
                  <a:srgbClr val="006BA6"/>
                </a:solidFill>
                <a:latin typeface="Arial"/>
                <a:cs typeface="Arial"/>
              </a:rPr>
              <a:t>t</a:t>
            </a:r>
            <a:r>
              <a:rPr sz="1300" spc="-40" dirty="0">
                <a:solidFill>
                  <a:srgbClr val="006BA6"/>
                </a:solidFill>
                <a:latin typeface="Arial"/>
                <a:cs typeface="Arial"/>
              </a:rPr>
              <a:t>a</a:t>
            </a:r>
            <a:r>
              <a:rPr sz="1300" spc="-25" dirty="0">
                <a:solidFill>
                  <a:srgbClr val="006BA6"/>
                </a:solidFill>
                <a:latin typeface="Arial"/>
                <a:cs typeface="Arial"/>
              </a:rPr>
              <a:t>t</a:t>
            </a:r>
            <a:r>
              <a:rPr sz="1300" spc="-20" dirty="0">
                <a:solidFill>
                  <a:srgbClr val="006BA6"/>
                </a:solidFill>
                <a:latin typeface="Arial"/>
                <a:cs typeface="Arial"/>
              </a:rPr>
              <a:t>i</a:t>
            </a:r>
            <a:r>
              <a:rPr sz="1300" spc="-30" dirty="0">
                <a:solidFill>
                  <a:srgbClr val="006BA6"/>
                </a:solidFill>
                <a:latin typeface="Arial"/>
                <a:cs typeface="Arial"/>
              </a:rPr>
              <a:t>o</a:t>
            </a:r>
            <a:r>
              <a:rPr sz="1300" spc="-45" dirty="0">
                <a:solidFill>
                  <a:srgbClr val="006BA6"/>
                </a:solidFill>
                <a:latin typeface="Arial"/>
                <a:cs typeface="Arial"/>
              </a:rPr>
              <a:t>n</a:t>
            </a:r>
            <a:r>
              <a:rPr sz="1300" spc="-15" dirty="0">
                <a:solidFill>
                  <a:srgbClr val="006BA6"/>
                </a:solidFill>
                <a:latin typeface="Arial"/>
                <a:cs typeface="Arial"/>
              </a:rPr>
              <a:t>,</a:t>
            </a:r>
            <a:r>
              <a:rPr sz="1300" spc="-20" dirty="0">
                <a:solidFill>
                  <a:srgbClr val="006BA6"/>
                </a:solidFill>
                <a:latin typeface="Arial"/>
                <a:cs typeface="Arial"/>
              </a:rPr>
              <a:t> </a:t>
            </a:r>
            <a:r>
              <a:rPr sz="1300" spc="-15" dirty="0">
                <a:solidFill>
                  <a:srgbClr val="006BA6"/>
                </a:solidFill>
                <a:latin typeface="Arial"/>
                <a:cs typeface="Arial"/>
              </a:rPr>
              <a:t>a</a:t>
            </a:r>
            <a:r>
              <a:rPr sz="1300" spc="-25" dirty="0">
                <a:solidFill>
                  <a:srgbClr val="006BA6"/>
                </a:solidFill>
                <a:latin typeface="Arial"/>
                <a:cs typeface="Arial"/>
              </a:rPr>
              <a:t> </a:t>
            </a:r>
            <a:r>
              <a:rPr sz="1300" spc="-10" dirty="0">
                <a:solidFill>
                  <a:srgbClr val="006BA6"/>
                </a:solidFill>
                <a:latin typeface="Arial"/>
                <a:cs typeface="Arial"/>
              </a:rPr>
              <a:t>c</a:t>
            </a:r>
            <a:r>
              <a:rPr sz="1300" spc="-35" dirty="0">
                <a:solidFill>
                  <a:srgbClr val="006BA6"/>
                </a:solidFill>
                <a:latin typeface="Arial"/>
                <a:cs typeface="Arial"/>
              </a:rPr>
              <a:t>an</a:t>
            </a:r>
            <a:r>
              <a:rPr sz="1300" spc="-10" dirty="0">
                <a:solidFill>
                  <a:srgbClr val="006BA6"/>
                </a:solidFill>
                <a:latin typeface="Arial"/>
                <a:cs typeface="Arial"/>
              </a:rPr>
              <a:t>c</a:t>
            </a:r>
            <a:r>
              <a:rPr sz="1300" spc="-30" dirty="0">
                <a:solidFill>
                  <a:srgbClr val="006BA6"/>
                </a:solidFill>
                <a:latin typeface="Arial"/>
                <a:cs typeface="Arial"/>
              </a:rPr>
              <a:t>e</a:t>
            </a:r>
            <a:r>
              <a:rPr sz="1300" spc="-10" dirty="0">
                <a:solidFill>
                  <a:srgbClr val="006BA6"/>
                </a:solidFill>
                <a:latin typeface="Arial"/>
                <a:cs typeface="Arial"/>
              </a:rPr>
              <a:t>r</a:t>
            </a:r>
            <a:r>
              <a:rPr sz="1300" spc="-20" dirty="0">
                <a:solidFill>
                  <a:srgbClr val="006BA6"/>
                </a:solidFill>
                <a:latin typeface="Arial"/>
                <a:cs typeface="Arial"/>
              </a:rPr>
              <a:t> </a:t>
            </a:r>
            <a:r>
              <a:rPr sz="1300" spc="-30" dirty="0">
                <a:solidFill>
                  <a:srgbClr val="006BA6"/>
                </a:solidFill>
                <a:latin typeface="Arial"/>
                <a:cs typeface="Arial"/>
              </a:rPr>
              <a:t>pr</a:t>
            </a:r>
            <a:r>
              <a:rPr sz="1300" spc="-25" dirty="0">
                <a:solidFill>
                  <a:srgbClr val="006BA6"/>
                </a:solidFill>
                <a:latin typeface="Arial"/>
                <a:cs typeface="Arial"/>
              </a:rPr>
              <a:t>o</a:t>
            </a:r>
            <a:r>
              <a:rPr sz="1300" spc="-30" dirty="0">
                <a:solidFill>
                  <a:srgbClr val="006BA6"/>
                </a:solidFill>
                <a:latin typeface="Arial"/>
                <a:cs typeface="Arial"/>
              </a:rPr>
              <a:t>gr</a:t>
            </a:r>
            <a:r>
              <a:rPr sz="1300" spc="-35" dirty="0">
                <a:solidFill>
                  <a:srgbClr val="006BA6"/>
                </a:solidFill>
                <a:latin typeface="Arial"/>
                <a:cs typeface="Arial"/>
              </a:rPr>
              <a:t>a</a:t>
            </a:r>
            <a:r>
              <a:rPr sz="1300" spc="-25" dirty="0">
                <a:solidFill>
                  <a:srgbClr val="006BA6"/>
                </a:solidFill>
                <a:latin typeface="Arial"/>
                <a:cs typeface="Arial"/>
              </a:rPr>
              <a:t>m</a:t>
            </a:r>
            <a:r>
              <a:rPr sz="1300" spc="-20" dirty="0">
                <a:solidFill>
                  <a:srgbClr val="006BA6"/>
                </a:solidFill>
                <a:latin typeface="Arial"/>
                <a:cs typeface="Arial"/>
              </a:rPr>
              <a:t> </a:t>
            </a:r>
            <a:r>
              <a:rPr sz="1300" spc="-40" dirty="0">
                <a:solidFill>
                  <a:srgbClr val="006BA6"/>
                </a:solidFill>
                <a:latin typeface="Arial"/>
                <a:cs typeface="Arial"/>
              </a:rPr>
              <a:t>mus</a:t>
            </a:r>
            <a:r>
              <a:rPr sz="1300" spc="-15" dirty="0">
                <a:solidFill>
                  <a:srgbClr val="006BA6"/>
                </a:solidFill>
                <a:latin typeface="Arial"/>
                <a:cs typeface="Arial"/>
              </a:rPr>
              <a:t>t</a:t>
            </a:r>
            <a:r>
              <a:rPr sz="1300" spc="-20" dirty="0">
                <a:solidFill>
                  <a:srgbClr val="006BA6"/>
                </a:solidFill>
                <a:latin typeface="Arial"/>
                <a:cs typeface="Arial"/>
              </a:rPr>
              <a:t> </a:t>
            </a:r>
            <a:r>
              <a:rPr sz="1300" spc="-35" dirty="0">
                <a:solidFill>
                  <a:srgbClr val="006BA6"/>
                </a:solidFill>
                <a:latin typeface="Arial"/>
                <a:cs typeface="Arial"/>
              </a:rPr>
              <a:t>me</a:t>
            </a:r>
            <a:r>
              <a:rPr sz="1300" spc="-45" dirty="0">
                <a:solidFill>
                  <a:srgbClr val="006BA6"/>
                </a:solidFill>
                <a:latin typeface="Arial"/>
                <a:cs typeface="Arial"/>
              </a:rPr>
              <a:t>e</a:t>
            </a:r>
            <a:r>
              <a:rPr sz="1300" spc="-15" dirty="0">
                <a:solidFill>
                  <a:srgbClr val="006BA6"/>
                </a:solidFill>
                <a:latin typeface="Arial"/>
                <a:cs typeface="Arial"/>
              </a:rPr>
              <a:t>t</a:t>
            </a:r>
            <a:r>
              <a:rPr sz="1300" spc="-20" dirty="0">
                <a:solidFill>
                  <a:srgbClr val="006BA6"/>
                </a:solidFill>
                <a:latin typeface="Arial"/>
                <a:cs typeface="Arial"/>
              </a:rPr>
              <a:t> </a:t>
            </a:r>
            <a:r>
              <a:rPr sz="1300" spc="-25" dirty="0">
                <a:solidFill>
                  <a:srgbClr val="006BA6"/>
                </a:solidFill>
                <a:latin typeface="Arial"/>
                <a:cs typeface="Arial"/>
              </a:rPr>
              <a:t>o</a:t>
            </a:r>
            <a:r>
              <a:rPr sz="1300" spc="-10" dirty="0">
                <a:solidFill>
                  <a:srgbClr val="006BA6"/>
                </a:solidFill>
                <a:latin typeface="Arial"/>
                <a:cs typeface="Arial"/>
              </a:rPr>
              <a:t>r</a:t>
            </a:r>
            <a:r>
              <a:rPr sz="1300" spc="-20" dirty="0">
                <a:solidFill>
                  <a:srgbClr val="006BA6"/>
                </a:solidFill>
                <a:latin typeface="Arial"/>
                <a:cs typeface="Arial"/>
              </a:rPr>
              <a:t> </a:t>
            </a:r>
            <a:r>
              <a:rPr sz="1300" spc="-60" dirty="0">
                <a:solidFill>
                  <a:srgbClr val="006BA6"/>
                </a:solidFill>
                <a:latin typeface="Arial"/>
                <a:cs typeface="Arial"/>
              </a:rPr>
              <a:t>e</a:t>
            </a:r>
            <a:r>
              <a:rPr sz="1300" spc="-55" dirty="0">
                <a:solidFill>
                  <a:srgbClr val="006BA6"/>
                </a:solidFill>
                <a:latin typeface="Arial"/>
                <a:cs typeface="Arial"/>
              </a:rPr>
              <a:t>x</a:t>
            </a:r>
            <a:r>
              <a:rPr sz="1300" spc="-10" dirty="0">
                <a:solidFill>
                  <a:srgbClr val="006BA6"/>
                </a:solidFill>
                <a:latin typeface="Arial"/>
                <a:cs typeface="Arial"/>
              </a:rPr>
              <a:t>c</a:t>
            </a:r>
            <a:r>
              <a:rPr sz="1300" spc="-30" dirty="0">
                <a:solidFill>
                  <a:srgbClr val="006BA6"/>
                </a:solidFill>
                <a:latin typeface="Arial"/>
                <a:cs typeface="Arial"/>
              </a:rPr>
              <a:t>ee</a:t>
            </a:r>
            <a:r>
              <a:rPr sz="1300" spc="-15" dirty="0">
                <a:solidFill>
                  <a:srgbClr val="006BA6"/>
                </a:solidFill>
                <a:latin typeface="Arial"/>
                <a:cs typeface="Arial"/>
              </a:rPr>
              <a:t>d</a:t>
            </a:r>
            <a:r>
              <a:rPr sz="1300" spc="-25" dirty="0">
                <a:solidFill>
                  <a:srgbClr val="006BA6"/>
                </a:solidFill>
                <a:latin typeface="Arial"/>
                <a:cs typeface="Arial"/>
              </a:rPr>
              <a:t> </a:t>
            </a:r>
            <a:r>
              <a:rPr sz="1300" dirty="0">
                <a:solidFill>
                  <a:srgbClr val="006BA6"/>
                </a:solidFill>
                <a:latin typeface="Arial"/>
                <a:cs typeface="Arial"/>
              </a:rPr>
              <a:t>3</a:t>
            </a:r>
            <a:r>
              <a:rPr sz="1300" spc="-15" dirty="0">
                <a:solidFill>
                  <a:srgbClr val="006BA6"/>
                </a:solidFill>
                <a:latin typeface="Arial"/>
                <a:cs typeface="Arial"/>
              </a:rPr>
              <a:t>4</a:t>
            </a:r>
            <a:r>
              <a:rPr sz="1300" spc="-25" dirty="0">
                <a:solidFill>
                  <a:srgbClr val="006BA6"/>
                </a:solidFill>
                <a:latin typeface="Arial"/>
                <a:cs typeface="Arial"/>
              </a:rPr>
              <a:t> </a:t>
            </a:r>
            <a:r>
              <a:rPr sz="1300" spc="-35" dirty="0">
                <a:solidFill>
                  <a:srgbClr val="006BA6"/>
                </a:solidFill>
                <a:latin typeface="Arial"/>
                <a:cs typeface="Arial"/>
              </a:rPr>
              <a:t>quali</a:t>
            </a:r>
            <a:r>
              <a:rPr sz="1300" spc="-5" dirty="0">
                <a:solidFill>
                  <a:srgbClr val="006BA6"/>
                </a:solidFill>
                <a:latin typeface="Arial"/>
                <a:cs typeface="Arial"/>
              </a:rPr>
              <a:t>t</a:t>
            </a:r>
            <a:r>
              <a:rPr sz="1300" spc="-15" dirty="0">
                <a:solidFill>
                  <a:srgbClr val="006BA6"/>
                </a:solidFill>
                <a:latin typeface="Arial"/>
                <a:cs typeface="Arial"/>
              </a:rPr>
              <a:t>y</a:t>
            </a:r>
            <a:r>
              <a:rPr sz="1300" spc="-20" dirty="0">
                <a:solidFill>
                  <a:srgbClr val="006BA6"/>
                </a:solidFill>
                <a:latin typeface="Arial"/>
                <a:cs typeface="Arial"/>
              </a:rPr>
              <a:t> </a:t>
            </a:r>
            <a:r>
              <a:rPr sz="1300" spc="-10" dirty="0">
                <a:solidFill>
                  <a:srgbClr val="006BA6"/>
                </a:solidFill>
                <a:latin typeface="Arial"/>
                <a:cs typeface="Arial"/>
              </a:rPr>
              <a:t>c</a:t>
            </a:r>
            <a:r>
              <a:rPr sz="1300" spc="-35" dirty="0">
                <a:solidFill>
                  <a:srgbClr val="006BA6"/>
                </a:solidFill>
                <a:latin typeface="Arial"/>
                <a:cs typeface="Arial"/>
              </a:rPr>
              <a:t>a</a:t>
            </a:r>
            <a:r>
              <a:rPr sz="1300" spc="-25" dirty="0">
                <a:solidFill>
                  <a:srgbClr val="006BA6"/>
                </a:solidFill>
                <a:latin typeface="Arial"/>
                <a:cs typeface="Arial"/>
              </a:rPr>
              <a:t>r</a:t>
            </a:r>
            <a:r>
              <a:rPr sz="1300" spc="-15" dirty="0">
                <a:solidFill>
                  <a:srgbClr val="006BA6"/>
                </a:solidFill>
                <a:latin typeface="Arial"/>
                <a:cs typeface="Arial"/>
              </a:rPr>
              <a:t>e</a:t>
            </a:r>
            <a:r>
              <a:rPr sz="1300" spc="-25" dirty="0">
                <a:solidFill>
                  <a:srgbClr val="006BA6"/>
                </a:solidFill>
                <a:latin typeface="Arial"/>
                <a:cs typeface="Arial"/>
              </a:rPr>
              <a:t> </a:t>
            </a:r>
            <a:r>
              <a:rPr sz="1300" spc="-35" dirty="0">
                <a:solidFill>
                  <a:srgbClr val="006BA6"/>
                </a:solidFill>
                <a:latin typeface="Arial"/>
                <a:cs typeface="Arial"/>
              </a:rPr>
              <a:t>s</a:t>
            </a:r>
            <a:r>
              <a:rPr sz="1300" spc="-20" dirty="0">
                <a:solidFill>
                  <a:srgbClr val="006BA6"/>
                </a:solidFill>
                <a:latin typeface="Arial"/>
                <a:cs typeface="Arial"/>
              </a:rPr>
              <a:t>t</a:t>
            </a:r>
            <a:r>
              <a:rPr sz="1300" spc="-35" dirty="0">
                <a:solidFill>
                  <a:srgbClr val="006BA6"/>
                </a:solidFill>
                <a:latin typeface="Arial"/>
                <a:cs typeface="Arial"/>
              </a:rPr>
              <a:t>a</a:t>
            </a:r>
            <a:r>
              <a:rPr sz="1300" spc="-30" dirty="0">
                <a:solidFill>
                  <a:srgbClr val="006BA6"/>
                </a:solidFill>
                <a:latin typeface="Arial"/>
                <a:cs typeface="Arial"/>
              </a:rPr>
              <a:t>n</a:t>
            </a:r>
            <a:r>
              <a:rPr sz="1300" spc="-35" dirty="0">
                <a:solidFill>
                  <a:srgbClr val="006BA6"/>
                </a:solidFill>
                <a:latin typeface="Arial"/>
                <a:cs typeface="Arial"/>
              </a:rPr>
              <a:t>da</a:t>
            </a:r>
            <a:r>
              <a:rPr sz="1300" spc="-25" dirty="0">
                <a:solidFill>
                  <a:srgbClr val="006BA6"/>
                </a:solidFill>
                <a:latin typeface="Arial"/>
                <a:cs typeface="Arial"/>
              </a:rPr>
              <a:t>r</a:t>
            </a:r>
            <a:r>
              <a:rPr sz="1300" spc="-35" dirty="0">
                <a:solidFill>
                  <a:srgbClr val="006BA6"/>
                </a:solidFill>
                <a:latin typeface="Arial"/>
                <a:cs typeface="Arial"/>
              </a:rPr>
              <a:t>ds</a:t>
            </a:r>
            <a:r>
              <a:rPr sz="1300" spc="-15" dirty="0">
                <a:solidFill>
                  <a:srgbClr val="006BA6"/>
                </a:solidFill>
                <a:latin typeface="Arial"/>
                <a:cs typeface="Arial"/>
              </a:rPr>
              <a:t>, </a:t>
            </a:r>
            <a:r>
              <a:rPr sz="1300" spc="-30" dirty="0">
                <a:solidFill>
                  <a:srgbClr val="006BA6"/>
                </a:solidFill>
                <a:latin typeface="Arial"/>
                <a:cs typeface="Arial"/>
              </a:rPr>
              <a:t>b</a:t>
            </a:r>
            <a:r>
              <a:rPr sz="1300" spc="-15" dirty="0">
                <a:solidFill>
                  <a:srgbClr val="006BA6"/>
                </a:solidFill>
                <a:latin typeface="Arial"/>
                <a:cs typeface="Arial"/>
              </a:rPr>
              <a:t>e</a:t>
            </a:r>
            <a:r>
              <a:rPr sz="1300" spc="-25" dirty="0">
                <a:solidFill>
                  <a:srgbClr val="006BA6"/>
                </a:solidFill>
                <a:latin typeface="Arial"/>
                <a:cs typeface="Arial"/>
              </a:rPr>
              <a:t> </a:t>
            </a:r>
            <a:r>
              <a:rPr sz="1300" spc="-55" dirty="0">
                <a:solidFill>
                  <a:srgbClr val="006BA6"/>
                </a:solidFill>
                <a:latin typeface="Arial"/>
                <a:cs typeface="Arial"/>
              </a:rPr>
              <a:t>e</a:t>
            </a:r>
            <a:r>
              <a:rPr sz="1300" spc="-50" dirty="0">
                <a:solidFill>
                  <a:srgbClr val="006BA6"/>
                </a:solidFill>
                <a:latin typeface="Arial"/>
                <a:cs typeface="Arial"/>
              </a:rPr>
              <a:t>v</a:t>
            </a:r>
            <a:r>
              <a:rPr sz="1300" spc="-35" dirty="0">
                <a:solidFill>
                  <a:srgbClr val="006BA6"/>
                </a:solidFill>
                <a:latin typeface="Arial"/>
                <a:cs typeface="Arial"/>
              </a:rPr>
              <a:t>alu</a:t>
            </a:r>
            <a:r>
              <a:rPr sz="1300" spc="-40" dirty="0">
                <a:solidFill>
                  <a:srgbClr val="006BA6"/>
                </a:solidFill>
                <a:latin typeface="Arial"/>
                <a:cs typeface="Arial"/>
              </a:rPr>
              <a:t>at</a:t>
            </a:r>
            <a:r>
              <a:rPr sz="1300" spc="-30" dirty="0">
                <a:solidFill>
                  <a:srgbClr val="006BA6"/>
                </a:solidFill>
                <a:latin typeface="Arial"/>
                <a:cs typeface="Arial"/>
              </a:rPr>
              <a:t>e</a:t>
            </a:r>
            <a:r>
              <a:rPr sz="1300" spc="-15" dirty="0">
                <a:solidFill>
                  <a:srgbClr val="006BA6"/>
                </a:solidFill>
                <a:latin typeface="Arial"/>
                <a:cs typeface="Arial"/>
              </a:rPr>
              <a:t>d</a:t>
            </a:r>
            <a:r>
              <a:rPr sz="1300" spc="-25" dirty="0">
                <a:solidFill>
                  <a:srgbClr val="006BA6"/>
                </a:solidFill>
                <a:latin typeface="Arial"/>
                <a:cs typeface="Arial"/>
              </a:rPr>
              <a:t> </a:t>
            </a:r>
            <a:r>
              <a:rPr sz="1300" spc="-55" dirty="0">
                <a:solidFill>
                  <a:srgbClr val="006BA6"/>
                </a:solidFill>
                <a:latin typeface="Arial"/>
                <a:cs typeface="Arial"/>
              </a:rPr>
              <a:t>e</a:t>
            </a:r>
            <a:r>
              <a:rPr sz="1300" spc="-50" dirty="0">
                <a:solidFill>
                  <a:srgbClr val="006BA6"/>
                </a:solidFill>
                <a:latin typeface="Arial"/>
                <a:cs typeface="Arial"/>
              </a:rPr>
              <a:t>v</a:t>
            </a:r>
            <a:r>
              <a:rPr sz="1300" spc="-30" dirty="0">
                <a:solidFill>
                  <a:srgbClr val="006BA6"/>
                </a:solidFill>
                <a:latin typeface="Arial"/>
                <a:cs typeface="Arial"/>
              </a:rPr>
              <a:t>e</a:t>
            </a:r>
            <a:r>
              <a:rPr sz="1300" spc="20" dirty="0">
                <a:solidFill>
                  <a:srgbClr val="006BA6"/>
                </a:solidFill>
                <a:latin typeface="Arial"/>
                <a:cs typeface="Arial"/>
              </a:rPr>
              <a:t>r</a:t>
            </a:r>
            <a:r>
              <a:rPr sz="1300" spc="-15" dirty="0">
                <a:solidFill>
                  <a:srgbClr val="006BA6"/>
                </a:solidFill>
                <a:latin typeface="Arial"/>
                <a:cs typeface="Arial"/>
              </a:rPr>
              <a:t>y</a:t>
            </a:r>
            <a:r>
              <a:rPr sz="1300" spc="-20" dirty="0">
                <a:solidFill>
                  <a:srgbClr val="006BA6"/>
                </a:solidFill>
                <a:latin typeface="Arial"/>
                <a:cs typeface="Arial"/>
              </a:rPr>
              <a:t> </a:t>
            </a:r>
            <a:r>
              <a:rPr sz="1300" spc="-15" dirty="0">
                <a:solidFill>
                  <a:srgbClr val="006BA6"/>
                </a:solidFill>
                <a:latin typeface="Arial"/>
                <a:cs typeface="Arial"/>
              </a:rPr>
              <a:t>3</a:t>
            </a:r>
            <a:r>
              <a:rPr sz="1300" spc="-25" dirty="0">
                <a:solidFill>
                  <a:srgbClr val="006BA6"/>
                </a:solidFill>
                <a:latin typeface="Arial"/>
                <a:cs typeface="Arial"/>
              </a:rPr>
              <a:t> </a:t>
            </a:r>
            <a:r>
              <a:rPr sz="1300" spc="-50" dirty="0">
                <a:solidFill>
                  <a:srgbClr val="006BA6"/>
                </a:solidFill>
                <a:latin typeface="Arial"/>
                <a:cs typeface="Arial"/>
              </a:rPr>
              <a:t>y</a:t>
            </a:r>
            <a:r>
              <a:rPr sz="1300" spc="-30" dirty="0">
                <a:solidFill>
                  <a:srgbClr val="006BA6"/>
                </a:solidFill>
                <a:latin typeface="Arial"/>
                <a:cs typeface="Arial"/>
              </a:rPr>
              <a:t>e</a:t>
            </a:r>
            <a:r>
              <a:rPr sz="1300" spc="-35" dirty="0">
                <a:solidFill>
                  <a:srgbClr val="006BA6"/>
                </a:solidFill>
                <a:latin typeface="Arial"/>
                <a:cs typeface="Arial"/>
              </a:rPr>
              <a:t>a</a:t>
            </a:r>
            <a:r>
              <a:rPr sz="1300" spc="-15" dirty="0">
                <a:solidFill>
                  <a:srgbClr val="006BA6"/>
                </a:solidFill>
                <a:latin typeface="Arial"/>
                <a:cs typeface="Arial"/>
              </a:rPr>
              <a:t>r</a:t>
            </a:r>
            <a:r>
              <a:rPr sz="1300" spc="-35" dirty="0">
                <a:solidFill>
                  <a:srgbClr val="006BA6"/>
                </a:solidFill>
                <a:latin typeface="Arial"/>
                <a:cs typeface="Arial"/>
              </a:rPr>
              <a:t>s</a:t>
            </a:r>
            <a:r>
              <a:rPr sz="1300" spc="-15" dirty="0">
                <a:solidFill>
                  <a:srgbClr val="006BA6"/>
                </a:solidFill>
                <a:latin typeface="Arial"/>
                <a:cs typeface="Arial"/>
              </a:rPr>
              <a:t>,</a:t>
            </a:r>
            <a:r>
              <a:rPr sz="1300" spc="-20" dirty="0">
                <a:solidFill>
                  <a:srgbClr val="006BA6"/>
                </a:solidFill>
                <a:latin typeface="Arial"/>
                <a:cs typeface="Arial"/>
              </a:rPr>
              <a:t> </a:t>
            </a:r>
            <a:r>
              <a:rPr sz="1300" spc="-35" dirty="0">
                <a:solidFill>
                  <a:srgbClr val="006BA6"/>
                </a:solidFill>
                <a:latin typeface="Arial"/>
                <a:cs typeface="Arial"/>
              </a:rPr>
              <a:t>a</a:t>
            </a:r>
            <a:r>
              <a:rPr sz="1300" spc="-30" dirty="0">
                <a:solidFill>
                  <a:srgbClr val="006BA6"/>
                </a:solidFill>
                <a:latin typeface="Arial"/>
                <a:cs typeface="Arial"/>
              </a:rPr>
              <a:t>n</a:t>
            </a:r>
            <a:r>
              <a:rPr sz="1300" spc="-15" dirty="0">
                <a:solidFill>
                  <a:srgbClr val="006BA6"/>
                </a:solidFill>
                <a:latin typeface="Arial"/>
                <a:cs typeface="Arial"/>
              </a:rPr>
              <a:t>d</a:t>
            </a:r>
            <a:r>
              <a:rPr sz="1300" spc="-25" dirty="0">
                <a:solidFill>
                  <a:srgbClr val="006BA6"/>
                </a:solidFill>
                <a:latin typeface="Arial"/>
                <a:cs typeface="Arial"/>
              </a:rPr>
              <a:t> </a:t>
            </a:r>
            <a:r>
              <a:rPr sz="1300" spc="-40" dirty="0">
                <a:solidFill>
                  <a:srgbClr val="006BA6"/>
                </a:solidFill>
                <a:latin typeface="Arial"/>
                <a:cs typeface="Arial"/>
              </a:rPr>
              <a:t>m</a:t>
            </a:r>
            <a:r>
              <a:rPr sz="1300" spc="-35" dirty="0">
                <a:solidFill>
                  <a:srgbClr val="006BA6"/>
                </a:solidFill>
                <a:latin typeface="Arial"/>
                <a:cs typeface="Arial"/>
              </a:rPr>
              <a:t>ai</a:t>
            </a:r>
            <a:r>
              <a:rPr sz="1300" spc="-45" dirty="0">
                <a:solidFill>
                  <a:srgbClr val="006BA6"/>
                </a:solidFill>
                <a:latin typeface="Arial"/>
                <a:cs typeface="Arial"/>
              </a:rPr>
              <a:t>n</a:t>
            </a:r>
            <a:r>
              <a:rPr sz="1300" spc="-20" dirty="0">
                <a:solidFill>
                  <a:srgbClr val="006BA6"/>
                </a:solidFill>
                <a:latin typeface="Arial"/>
                <a:cs typeface="Arial"/>
              </a:rPr>
              <a:t>t</a:t>
            </a:r>
            <a:r>
              <a:rPr sz="1300" spc="-35" dirty="0">
                <a:solidFill>
                  <a:srgbClr val="006BA6"/>
                </a:solidFill>
                <a:latin typeface="Arial"/>
                <a:cs typeface="Arial"/>
              </a:rPr>
              <a:t>ai</a:t>
            </a:r>
            <a:r>
              <a:rPr sz="1300" spc="-15" dirty="0">
                <a:solidFill>
                  <a:srgbClr val="006BA6"/>
                </a:solidFill>
                <a:latin typeface="Arial"/>
                <a:cs typeface="Arial"/>
              </a:rPr>
              <a:t>n</a:t>
            </a:r>
            <a:r>
              <a:rPr sz="1300" spc="-25" dirty="0">
                <a:solidFill>
                  <a:srgbClr val="006BA6"/>
                </a:solidFill>
                <a:latin typeface="Arial"/>
                <a:cs typeface="Arial"/>
              </a:rPr>
              <a:t> l</a:t>
            </a:r>
            <a:r>
              <a:rPr sz="1300" spc="-55" dirty="0">
                <a:solidFill>
                  <a:srgbClr val="006BA6"/>
                </a:solidFill>
                <a:latin typeface="Arial"/>
                <a:cs typeface="Arial"/>
              </a:rPr>
              <a:t>e</a:t>
            </a:r>
            <a:r>
              <a:rPr sz="1300" spc="-50" dirty="0">
                <a:solidFill>
                  <a:srgbClr val="006BA6"/>
                </a:solidFill>
                <a:latin typeface="Arial"/>
                <a:cs typeface="Arial"/>
              </a:rPr>
              <a:t>v</a:t>
            </a:r>
            <a:r>
              <a:rPr sz="1300" spc="-30" dirty="0">
                <a:solidFill>
                  <a:srgbClr val="006BA6"/>
                </a:solidFill>
                <a:latin typeface="Arial"/>
                <a:cs typeface="Arial"/>
              </a:rPr>
              <a:t>el</a:t>
            </a:r>
            <a:r>
              <a:rPr sz="1300" spc="-15" dirty="0">
                <a:solidFill>
                  <a:srgbClr val="006BA6"/>
                </a:solidFill>
                <a:latin typeface="Arial"/>
                <a:cs typeface="Arial"/>
              </a:rPr>
              <a:t>s</a:t>
            </a:r>
            <a:r>
              <a:rPr sz="1300" spc="-20" dirty="0">
                <a:solidFill>
                  <a:srgbClr val="006BA6"/>
                </a:solidFill>
                <a:latin typeface="Arial"/>
                <a:cs typeface="Arial"/>
              </a:rPr>
              <a:t> </a:t>
            </a:r>
            <a:r>
              <a:rPr sz="1300" spc="-40" dirty="0">
                <a:solidFill>
                  <a:srgbClr val="006BA6"/>
                </a:solidFill>
                <a:latin typeface="Arial"/>
                <a:cs typeface="Arial"/>
              </a:rPr>
              <a:t>o</a:t>
            </a:r>
            <a:r>
              <a:rPr sz="1300" spc="-15" dirty="0">
                <a:solidFill>
                  <a:srgbClr val="006BA6"/>
                </a:solidFill>
                <a:latin typeface="Arial"/>
                <a:cs typeface="Arial"/>
              </a:rPr>
              <a:t>f</a:t>
            </a:r>
            <a:r>
              <a:rPr sz="1300" spc="-20" dirty="0">
                <a:solidFill>
                  <a:srgbClr val="006BA6"/>
                </a:solidFill>
                <a:latin typeface="Arial"/>
                <a:cs typeface="Arial"/>
              </a:rPr>
              <a:t> </a:t>
            </a:r>
            <a:r>
              <a:rPr sz="1300" spc="-60" dirty="0">
                <a:solidFill>
                  <a:srgbClr val="006BA6"/>
                </a:solidFill>
                <a:latin typeface="Arial"/>
                <a:cs typeface="Arial"/>
              </a:rPr>
              <a:t>e</a:t>
            </a:r>
            <a:r>
              <a:rPr sz="1300" spc="-55" dirty="0">
                <a:solidFill>
                  <a:srgbClr val="006BA6"/>
                </a:solidFill>
                <a:latin typeface="Arial"/>
                <a:cs typeface="Arial"/>
              </a:rPr>
              <a:t>x</a:t>
            </a:r>
            <a:r>
              <a:rPr sz="1300" spc="-10" dirty="0">
                <a:solidFill>
                  <a:srgbClr val="006BA6"/>
                </a:solidFill>
                <a:latin typeface="Arial"/>
                <a:cs typeface="Arial"/>
              </a:rPr>
              <a:t>c</a:t>
            </a:r>
            <a:r>
              <a:rPr sz="1300" spc="-30" dirty="0">
                <a:solidFill>
                  <a:srgbClr val="006BA6"/>
                </a:solidFill>
                <a:latin typeface="Arial"/>
                <a:cs typeface="Arial"/>
              </a:rPr>
              <a:t>elle</a:t>
            </a:r>
            <a:r>
              <a:rPr sz="1300" spc="-35" dirty="0">
                <a:solidFill>
                  <a:srgbClr val="006BA6"/>
                </a:solidFill>
                <a:latin typeface="Arial"/>
                <a:cs typeface="Arial"/>
              </a:rPr>
              <a:t>n</a:t>
            </a:r>
            <a:r>
              <a:rPr sz="1300" spc="-10" dirty="0">
                <a:solidFill>
                  <a:srgbClr val="006BA6"/>
                </a:solidFill>
                <a:latin typeface="Arial"/>
                <a:cs typeface="Arial"/>
              </a:rPr>
              <a:t>c</a:t>
            </a:r>
            <a:r>
              <a:rPr sz="1300" spc="-15" dirty="0">
                <a:solidFill>
                  <a:srgbClr val="006BA6"/>
                </a:solidFill>
                <a:latin typeface="Arial"/>
                <a:cs typeface="Arial"/>
              </a:rPr>
              <a:t>e</a:t>
            </a:r>
            <a:r>
              <a:rPr sz="1300" spc="-25" dirty="0">
                <a:solidFill>
                  <a:srgbClr val="006BA6"/>
                </a:solidFill>
                <a:latin typeface="Arial"/>
                <a:cs typeface="Arial"/>
              </a:rPr>
              <a:t> </a:t>
            </a:r>
            <a:r>
              <a:rPr sz="1300" spc="-30" dirty="0">
                <a:solidFill>
                  <a:srgbClr val="006BA6"/>
                </a:solidFill>
                <a:latin typeface="Arial"/>
                <a:cs typeface="Arial"/>
              </a:rPr>
              <a:t>i</a:t>
            </a:r>
            <a:r>
              <a:rPr sz="1300" spc="-15" dirty="0">
                <a:solidFill>
                  <a:srgbClr val="006BA6"/>
                </a:solidFill>
                <a:latin typeface="Arial"/>
                <a:cs typeface="Arial"/>
              </a:rPr>
              <a:t>n</a:t>
            </a:r>
            <a:r>
              <a:rPr sz="1300" spc="-25" dirty="0">
                <a:solidFill>
                  <a:srgbClr val="006BA6"/>
                </a:solidFill>
                <a:latin typeface="Arial"/>
                <a:cs typeface="Arial"/>
              </a:rPr>
              <a:t> t</a:t>
            </a:r>
            <a:r>
              <a:rPr sz="1300" spc="-30" dirty="0">
                <a:solidFill>
                  <a:srgbClr val="006BA6"/>
                </a:solidFill>
                <a:latin typeface="Arial"/>
                <a:cs typeface="Arial"/>
              </a:rPr>
              <a:t>h</a:t>
            </a:r>
            <a:r>
              <a:rPr sz="1300" spc="-15" dirty="0">
                <a:solidFill>
                  <a:srgbClr val="006BA6"/>
                </a:solidFill>
                <a:latin typeface="Arial"/>
                <a:cs typeface="Arial"/>
              </a:rPr>
              <a:t>e</a:t>
            </a:r>
            <a:r>
              <a:rPr sz="1300" spc="-25" dirty="0">
                <a:solidFill>
                  <a:srgbClr val="006BA6"/>
                </a:solidFill>
                <a:latin typeface="Arial"/>
                <a:cs typeface="Arial"/>
              </a:rPr>
              <a:t> </a:t>
            </a:r>
            <a:r>
              <a:rPr sz="1300" spc="-30" dirty="0">
                <a:solidFill>
                  <a:srgbClr val="006BA6"/>
                </a:solidFill>
                <a:latin typeface="Arial"/>
                <a:cs typeface="Arial"/>
              </a:rPr>
              <a:t>del</a:t>
            </a:r>
            <a:r>
              <a:rPr sz="1300" spc="-25" dirty="0">
                <a:solidFill>
                  <a:srgbClr val="006BA6"/>
                </a:solidFill>
                <a:latin typeface="Arial"/>
                <a:cs typeface="Arial"/>
              </a:rPr>
              <a:t>i</a:t>
            </a:r>
            <a:r>
              <a:rPr sz="1300" spc="-50" dirty="0">
                <a:solidFill>
                  <a:srgbClr val="006BA6"/>
                </a:solidFill>
                <a:latin typeface="Arial"/>
                <a:cs typeface="Arial"/>
              </a:rPr>
              <a:t>v</a:t>
            </a:r>
            <a:r>
              <a:rPr sz="1300" spc="-30" dirty="0">
                <a:solidFill>
                  <a:srgbClr val="006BA6"/>
                </a:solidFill>
                <a:latin typeface="Arial"/>
                <a:cs typeface="Arial"/>
              </a:rPr>
              <a:t>e</a:t>
            </a:r>
            <a:r>
              <a:rPr sz="1300" spc="20" dirty="0">
                <a:solidFill>
                  <a:srgbClr val="006BA6"/>
                </a:solidFill>
                <a:latin typeface="Arial"/>
                <a:cs typeface="Arial"/>
              </a:rPr>
              <a:t>r</a:t>
            </a:r>
            <a:r>
              <a:rPr sz="1300" spc="-15" dirty="0">
                <a:solidFill>
                  <a:srgbClr val="006BA6"/>
                </a:solidFill>
                <a:latin typeface="Arial"/>
                <a:cs typeface="Arial"/>
              </a:rPr>
              <a:t>y</a:t>
            </a:r>
            <a:r>
              <a:rPr sz="1300" spc="-20" dirty="0">
                <a:solidFill>
                  <a:srgbClr val="006BA6"/>
                </a:solidFill>
                <a:latin typeface="Arial"/>
                <a:cs typeface="Arial"/>
              </a:rPr>
              <a:t> </a:t>
            </a:r>
            <a:r>
              <a:rPr sz="1300" spc="-40" dirty="0">
                <a:solidFill>
                  <a:srgbClr val="006BA6"/>
                </a:solidFill>
                <a:latin typeface="Arial"/>
                <a:cs typeface="Arial"/>
              </a:rPr>
              <a:t>o</a:t>
            </a:r>
            <a:r>
              <a:rPr sz="1300" spc="-15" dirty="0">
                <a:solidFill>
                  <a:srgbClr val="006BA6"/>
                </a:solidFill>
                <a:latin typeface="Arial"/>
                <a:cs typeface="Arial"/>
              </a:rPr>
              <a:t>f </a:t>
            </a:r>
            <a:r>
              <a:rPr sz="1300" spc="-10" dirty="0">
                <a:solidFill>
                  <a:srgbClr val="006BA6"/>
                </a:solidFill>
                <a:latin typeface="Arial"/>
                <a:cs typeface="Arial"/>
              </a:rPr>
              <a:t>c</a:t>
            </a:r>
            <a:r>
              <a:rPr sz="1300" spc="-30" dirty="0">
                <a:solidFill>
                  <a:srgbClr val="006BA6"/>
                </a:solidFill>
                <a:latin typeface="Arial"/>
                <a:cs typeface="Arial"/>
              </a:rPr>
              <a:t>omprehe</a:t>
            </a:r>
            <a:r>
              <a:rPr sz="1300" spc="-35" dirty="0">
                <a:solidFill>
                  <a:srgbClr val="006BA6"/>
                </a:solidFill>
                <a:latin typeface="Arial"/>
                <a:cs typeface="Arial"/>
              </a:rPr>
              <a:t>ns</a:t>
            </a:r>
            <a:r>
              <a:rPr sz="1300" spc="-25" dirty="0">
                <a:solidFill>
                  <a:srgbClr val="006BA6"/>
                </a:solidFill>
                <a:latin typeface="Arial"/>
                <a:cs typeface="Arial"/>
              </a:rPr>
              <a:t>i</a:t>
            </a:r>
            <a:r>
              <a:rPr sz="1300" spc="-50" dirty="0">
                <a:solidFill>
                  <a:srgbClr val="006BA6"/>
                </a:solidFill>
                <a:latin typeface="Arial"/>
                <a:cs typeface="Arial"/>
              </a:rPr>
              <a:t>v</a:t>
            </a:r>
            <a:r>
              <a:rPr sz="1300" spc="-15" dirty="0">
                <a:solidFill>
                  <a:srgbClr val="006BA6"/>
                </a:solidFill>
                <a:latin typeface="Arial"/>
                <a:cs typeface="Arial"/>
              </a:rPr>
              <a:t>e</a:t>
            </a:r>
            <a:r>
              <a:rPr sz="1300" spc="-20" dirty="0">
                <a:solidFill>
                  <a:srgbClr val="006BA6"/>
                </a:solidFill>
                <a:latin typeface="Arial"/>
                <a:cs typeface="Arial"/>
              </a:rPr>
              <a:t> </a:t>
            </a:r>
            <a:r>
              <a:rPr sz="1300" spc="-35" dirty="0">
                <a:solidFill>
                  <a:srgbClr val="006BA6"/>
                </a:solidFill>
                <a:latin typeface="Arial"/>
                <a:cs typeface="Arial"/>
              </a:rPr>
              <a:t>p</a:t>
            </a:r>
            <a:r>
              <a:rPr sz="1300" spc="-40" dirty="0">
                <a:solidFill>
                  <a:srgbClr val="006BA6"/>
                </a:solidFill>
                <a:latin typeface="Arial"/>
                <a:cs typeface="Arial"/>
              </a:rPr>
              <a:t>a</a:t>
            </a:r>
            <a:r>
              <a:rPr sz="1300" spc="-25" dirty="0">
                <a:solidFill>
                  <a:srgbClr val="006BA6"/>
                </a:solidFill>
                <a:latin typeface="Arial"/>
                <a:cs typeface="Arial"/>
              </a:rPr>
              <a:t>t</a:t>
            </a:r>
            <a:r>
              <a:rPr sz="1300" spc="-30" dirty="0">
                <a:solidFill>
                  <a:srgbClr val="006BA6"/>
                </a:solidFill>
                <a:latin typeface="Arial"/>
                <a:cs typeface="Arial"/>
              </a:rPr>
              <a:t>ie</a:t>
            </a:r>
            <a:r>
              <a:rPr sz="1300" spc="-45" dirty="0">
                <a:solidFill>
                  <a:srgbClr val="006BA6"/>
                </a:solidFill>
                <a:latin typeface="Arial"/>
                <a:cs typeface="Arial"/>
              </a:rPr>
              <a:t>n</a:t>
            </a:r>
            <a:r>
              <a:rPr sz="1300" spc="-35" dirty="0">
                <a:solidFill>
                  <a:srgbClr val="006BA6"/>
                </a:solidFill>
                <a:latin typeface="Arial"/>
                <a:cs typeface="Arial"/>
              </a:rPr>
              <a:t>t</a:t>
            </a:r>
            <a:r>
              <a:rPr sz="1300" spc="15" dirty="0">
                <a:solidFill>
                  <a:srgbClr val="006BA6"/>
                </a:solidFill>
                <a:latin typeface="Arial"/>
                <a:cs typeface="Arial"/>
              </a:rPr>
              <a:t>-</a:t>
            </a:r>
            <a:r>
              <a:rPr sz="1300" spc="-10" dirty="0">
                <a:solidFill>
                  <a:srgbClr val="006BA6"/>
                </a:solidFill>
                <a:latin typeface="Arial"/>
                <a:cs typeface="Arial"/>
              </a:rPr>
              <a:t>c</a:t>
            </a:r>
            <a:r>
              <a:rPr sz="1300" spc="-30" dirty="0">
                <a:solidFill>
                  <a:srgbClr val="006BA6"/>
                </a:solidFill>
                <a:latin typeface="Arial"/>
                <a:cs typeface="Arial"/>
              </a:rPr>
              <a:t>e</a:t>
            </a:r>
            <a:r>
              <a:rPr sz="1300" spc="-45" dirty="0">
                <a:solidFill>
                  <a:srgbClr val="006BA6"/>
                </a:solidFill>
                <a:latin typeface="Arial"/>
                <a:cs typeface="Arial"/>
              </a:rPr>
              <a:t>n</a:t>
            </a:r>
            <a:r>
              <a:rPr sz="1300" spc="-40" dirty="0">
                <a:solidFill>
                  <a:srgbClr val="006BA6"/>
                </a:solidFill>
                <a:latin typeface="Arial"/>
                <a:cs typeface="Arial"/>
              </a:rPr>
              <a:t>t</a:t>
            </a:r>
            <a:r>
              <a:rPr sz="1300" spc="-30" dirty="0">
                <a:solidFill>
                  <a:srgbClr val="006BA6"/>
                </a:solidFill>
                <a:latin typeface="Arial"/>
                <a:cs typeface="Arial"/>
              </a:rPr>
              <a:t>ere</a:t>
            </a:r>
            <a:r>
              <a:rPr sz="1300" spc="-15" dirty="0">
                <a:solidFill>
                  <a:srgbClr val="006BA6"/>
                </a:solidFill>
                <a:latin typeface="Arial"/>
                <a:cs typeface="Arial"/>
              </a:rPr>
              <a:t>d</a:t>
            </a:r>
            <a:r>
              <a:rPr sz="1300" spc="-20" dirty="0">
                <a:solidFill>
                  <a:srgbClr val="006BA6"/>
                </a:solidFill>
                <a:latin typeface="Arial"/>
                <a:cs typeface="Arial"/>
              </a:rPr>
              <a:t> </a:t>
            </a:r>
            <a:r>
              <a:rPr sz="1300" spc="-10" dirty="0">
                <a:solidFill>
                  <a:srgbClr val="006BA6"/>
                </a:solidFill>
                <a:latin typeface="Arial"/>
                <a:cs typeface="Arial"/>
              </a:rPr>
              <a:t>c</a:t>
            </a:r>
            <a:r>
              <a:rPr sz="1300" spc="-35" dirty="0">
                <a:solidFill>
                  <a:srgbClr val="006BA6"/>
                </a:solidFill>
                <a:latin typeface="Arial"/>
                <a:cs typeface="Arial"/>
              </a:rPr>
              <a:t>a</a:t>
            </a:r>
            <a:r>
              <a:rPr sz="1300" spc="-25" dirty="0">
                <a:solidFill>
                  <a:srgbClr val="006BA6"/>
                </a:solidFill>
                <a:latin typeface="Arial"/>
                <a:cs typeface="Arial"/>
              </a:rPr>
              <a:t>r</a:t>
            </a:r>
            <a:r>
              <a:rPr sz="1300" spc="-50" dirty="0">
                <a:solidFill>
                  <a:srgbClr val="006BA6"/>
                </a:solidFill>
                <a:latin typeface="Arial"/>
                <a:cs typeface="Arial"/>
              </a:rPr>
              <a:t>e</a:t>
            </a:r>
            <a:r>
              <a:rPr sz="1300" spc="-15" dirty="0">
                <a:solidFill>
                  <a:srgbClr val="006BA6"/>
                </a:solidFill>
                <a:latin typeface="Arial"/>
                <a:cs typeface="Arial"/>
              </a:rPr>
              <a:t>.</a:t>
            </a:r>
            <a:endParaRPr sz="1300" dirty="0">
              <a:latin typeface="Arial"/>
              <a:cs typeface="Arial"/>
            </a:endParaRPr>
          </a:p>
        </p:txBody>
      </p:sp>
      <p:sp>
        <p:nvSpPr>
          <p:cNvPr id="9" name="object 4"/>
          <p:cNvSpPr txBox="1"/>
          <p:nvPr userDrawn="1"/>
        </p:nvSpPr>
        <p:spPr>
          <a:xfrm>
            <a:off x="3315715" y="3414350"/>
            <a:ext cx="2686685" cy="3263900"/>
          </a:xfrm>
          <a:prstGeom prst="rect">
            <a:avLst/>
          </a:prstGeom>
        </p:spPr>
        <p:txBody>
          <a:bodyPr vert="horz" wrap="square" lIns="0" tIns="0" rIns="0" bIns="0" rtlCol="0">
            <a:spAutoFit/>
          </a:bodyPr>
          <a:lstStyle/>
          <a:p>
            <a:pPr marL="12700" marR="145415">
              <a:lnSpc>
                <a:spcPct val="141000"/>
              </a:lnSpc>
            </a:pPr>
            <a:r>
              <a:rPr sz="1300" spc="-45" dirty="0">
                <a:solidFill>
                  <a:srgbClr val="4C4D4F"/>
                </a:solidFill>
                <a:latin typeface="Arial"/>
                <a:cs typeface="Arial"/>
              </a:rPr>
              <a:t>W</a:t>
            </a:r>
            <a:r>
              <a:rPr sz="1300" spc="-30" dirty="0">
                <a:solidFill>
                  <a:srgbClr val="4C4D4F"/>
                </a:solidFill>
                <a:latin typeface="Arial"/>
                <a:cs typeface="Arial"/>
              </a:rPr>
              <a:t>he</a:t>
            </a:r>
            <a:r>
              <a:rPr sz="1300" spc="-15" dirty="0">
                <a:solidFill>
                  <a:srgbClr val="4C4D4F"/>
                </a:solidFill>
                <a:latin typeface="Arial"/>
                <a:cs typeface="Arial"/>
              </a:rPr>
              <a:t>n</a:t>
            </a:r>
            <a:r>
              <a:rPr sz="1300" spc="-25"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25" dirty="0">
                <a:solidFill>
                  <a:srgbClr val="4C4D4F"/>
                </a:solidFill>
                <a:latin typeface="Arial"/>
                <a:cs typeface="Arial"/>
              </a:rPr>
              <a:t>t</a:t>
            </a:r>
            <a:r>
              <a:rPr sz="1300" spc="-20" dirty="0">
                <a:solidFill>
                  <a:srgbClr val="4C4D4F"/>
                </a:solidFill>
                <a:latin typeface="Arial"/>
                <a:cs typeface="Arial"/>
              </a:rPr>
              <a:t>s</a:t>
            </a:r>
            <a:r>
              <a:rPr sz="1300" spc="-25" dirty="0">
                <a:solidFill>
                  <a:srgbClr val="4C4D4F"/>
                </a:solidFill>
                <a:latin typeface="Arial"/>
                <a:cs typeface="Arial"/>
              </a:rPr>
              <a:t> </a:t>
            </a:r>
            <a:r>
              <a:rPr sz="1300" spc="-30" dirty="0">
                <a:solidFill>
                  <a:srgbClr val="4C4D4F"/>
                </a:solidFill>
                <a:latin typeface="Arial"/>
                <a:cs typeface="Arial"/>
              </a:rPr>
              <a:t>see</a:t>
            </a:r>
            <a:r>
              <a:rPr sz="1300" spc="-15" dirty="0">
                <a:solidFill>
                  <a:srgbClr val="4C4D4F"/>
                </a:solidFill>
                <a:latin typeface="Arial"/>
                <a:cs typeface="Arial"/>
              </a:rPr>
              <a:t>k</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15" dirty="0">
                <a:solidFill>
                  <a:srgbClr val="4C4D4F"/>
                </a:solidFill>
                <a:latin typeface="Arial"/>
                <a:cs typeface="Arial"/>
              </a:rPr>
              <a:t>e</a:t>
            </a:r>
            <a:r>
              <a:rPr sz="1300" spc="-25" dirty="0">
                <a:solidFill>
                  <a:srgbClr val="4C4D4F"/>
                </a:solidFill>
                <a:latin typeface="Arial"/>
                <a:cs typeface="Arial"/>
              </a:rPr>
              <a:t> </a:t>
            </a:r>
            <a:r>
              <a:rPr sz="1300" spc="-40" dirty="0">
                <a:solidFill>
                  <a:srgbClr val="4C4D4F"/>
                </a:solidFill>
                <a:latin typeface="Arial"/>
                <a:cs typeface="Arial"/>
              </a:rPr>
              <a:t>a</a:t>
            </a:r>
            <a:r>
              <a:rPr sz="1300" spc="-15" dirty="0">
                <a:solidFill>
                  <a:srgbClr val="4C4D4F"/>
                </a:solidFill>
                <a:latin typeface="Arial"/>
                <a:cs typeface="Arial"/>
              </a:rPr>
              <a:t>t a</a:t>
            </a:r>
            <a:r>
              <a:rPr sz="1300" spc="-20" dirty="0">
                <a:solidFill>
                  <a:srgbClr val="4C4D4F"/>
                </a:solidFill>
                <a:latin typeface="Arial"/>
                <a:cs typeface="Arial"/>
              </a:rPr>
              <a:t> </a:t>
            </a:r>
            <a:r>
              <a:rPr sz="1300" spc="-25" dirty="0">
                <a:solidFill>
                  <a:srgbClr val="4C4D4F"/>
                </a:solidFill>
                <a:latin typeface="Arial"/>
                <a:cs typeface="Arial"/>
              </a:rPr>
              <a:t>Co</a:t>
            </a:r>
            <a:r>
              <a:rPr sz="1300" spc="-5" dirty="0">
                <a:solidFill>
                  <a:srgbClr val="4C4D4F"/>
                </a:solidFill>
                <a:latin typeface="Arial"/>
                <a:cs typeface="Arial"/>
              </a:rPr>
              <a:t>C-</a:t>
            </a:r>
            <a:r>
              <a:rPr sz="1300" spc="-40" dirty="0">
                <a:solidFill>
                  <a:srgbClr val="4C4D4F"/>
                </a:solidFill>
                <a:latin typeface="Arial"/>
                <a:cs typeface="Arial"/>
              </a:rPr>
              <a:t>a</a:t>
            </a:r>
            <a:r>
              <a:rPr sz="1300" spc="-15" dirty="0">
                <a:solidFill>
                  <a:srgbClr val="4C4D4F"/>
                </a:solidFill>
                <a:latin typeface="Arial"/>
                <a:cs typeface="Arial"/>
              </a:rPr>
              <a:t>c</a:t>
            </a:r>
            <a:r>
              <a:rPr sz="1300" spc="-20" dirty="0">
                <a:solidFill>
                  <a:srgbClr val="4C4D4F"/>
                </a:solidFill>
                <a:latin typeface="Arial"/>
                <a:cs typeface="Arial"/>
              </a:rPr>
              <a:t>c</a:t>
            </a:r>
            <a:r>
              <a:rPr sz="1300" spc="-30" dirty="0">
                <a:solidFill>
                  <a:srgbClr val="4C4D4F"/>
                </a:solidFill>
                <a:latin typeface="Arial"/>
                <a:cs typeface="Arial"/>
              </a:rPr>
              <a:t>re</a:t>
            </a:r>
            <a:r>
              <a:rPr sz="1300" spc="-40" dirty="0">
                <a:solidFill>
                  <a:srgbClr val="4C4D4F"/>
                </a:solidFill>
                <a:latin typeface="Arial"/>
                <a:cs typeface="Arial"/>
              </a:rPr>
              <a:t>d</a:t>
            </a:r>
            <a:r>
              <a:rPr sz="1300" spc="-30" dirty="0">
                <a:solidFill>
                  <a:srgbClr val="4C4D4F"/>
                </a:solidFill>
                <a:latin typeface="Arial"/>
                <a:cs typeface="Arial"/>
              </a:rPr>
              <a:t>i</a:t>
            </a:r>
            <a:r>
              <a:rPr sz="1300" spc="-35" dirty="0">
                <a:solidFill>
                  <a:srgbClr val="4C4D4F"/>
                </a:solidFill>
                <a:latin typeface="Arial"/>
                <a:cs typeface="Arial"/>
              </a:rPr>
              <a:t>t</a:t>
            </a:r>
            <a:r>
              <a:rPr sz="1300" spc="-30" dirty="0">
                <a:solidFill>
                  <a:srgbClr val="4C4D4F"/>
                </a:solidFill>
                <a:latin typeface="Arial"/>
                <a:cs typeface="Arial"/>
              </a:rPr>
              <a:t>e</a:t>
            </a:r>
            <a:r>
              <a:rPr sz="1300" spc="-15" dirty="0">
                <a:solidFill>
                  <a:srgbClr val="4C4D4F"/>
                </a:solidFill>
                <a:latin typeface="Arial"/>
                <a:cs typeface="Arial"/>
              </a:rPr>
              <a:t>d</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10" dirty="0">
                <a:solidFill>
                  <a:srgbClr val="4C4D4F"/>
                </a:solidFill>
                <a:latin typeface="Arial"/>
                <a:cs typeface="Arial"/>
              </a:rPr>
              <a:t>c</a:t>
            </a:r>
            <a:r>
              <a:rPr sz="1300" spc="-30" dirty="0">
                <a:solidFill>
                  <a:srgbClr val="4C4D4F"/>
                </a:solidFill>
                <a:latin typeface="Arial"/>
                <a:cs typeface="Arial"/>
              </a:rPr>
              <a:t>e</a:t>
            </a:r>
            <a:r>
              <a:rPr sz="1300" spc="-45" dirty="0">
                <a:solidFill>
                  <a:srgbClr val="4C4D4F"/>
                </a:solidFill>
                <a:latin typeface="Arial"/>
                <a:cs typeface="Arial"/>
              </a:rPr>
              <a:t>n</a:t>
            </a:r>
            <a:r>
              <a:rPr sz="1300" spc="-40" dirty="0">
                <a:solidFill>
                  <a:srgbClr val="4C4D4F"/>
                </a:solidFill>
                <a:latin typeface="Arial"/>
                <a:cs typeface="Arial"/>
              </a:rPr>
              <a:t>t</a:t>
            </a:r>
            <a:r>
              <a:rPr sz="1300" spc="-30" dirty="0">
                <a:solidFill>
                  <a:srgbClr val="4C4D4F"/>
                </a:solidFill>
                <a:latin typeface="Arial"/>
                <a:cs typeface="Arial"/>
              </a:rPr>
              <a:t>e</a:t>
            </a:r>
            <a:r>
              <a:rPr sz="1300" spc="-110" dirty="0">
                <a:solidFill>
                  <a:srgbClr val="4C4D4F"/>
                </a:solidFill>
                <a:latin typeface="Arial"/>
                <a:cs typeface="Arial"/>
              </a:rPr>
              <a:t>r</a:t>
            </a:r>
            <a:r>
              <a:rPr sz="1300" spc="-15" dirty="0">
                <a:solidFill>
                  <a:srgbClr val="4C4D4F"/>
                </a:solidFill>
                <a:latin typeface="Arial"/>
                <a:cs typeface="Arial"/>
              </a:rPr>
              <a:t>, </a:t>
            </a:r>
            <a:r>
              <a:rPr sz="1300" spc="-25" dirty="0">
                <a:solidFill>
                  <a:srgbClr val="4C4D4F"/>
                </a:solidFill>
                <a:latin typeface="Arial"/>
                <a:cs typeface="Arial"/>
              </a:rPr>
              <a:t>t</a:t>
            </a:r>
            <a:r>
              <a:rPr sz="1300" spc="-30" dirty="0">
                <a:solidFill>
                  <a:srgbClr val="4C4D4F"/>
                </a:solidFill>
                <a:latin typeface="Arial"/>
                <a:cs typeface="Arial"/>
              </a:rPr>
              <a:t>h</a:t>
            </a:r>
            <a:r>
              <a:rPr sz="1300" spc="-55" dirty="0">
                <a:solidFill>
                  <a:srgbClr val="4C4D4F"/>
                </a:solidFill>
                <a:latin typeface="Arial"/>
                <a:cs typeface="Arial"/>
              </a:rPr>
              <a:t>e</a:t>
            </a:r>
            <a:r>
              <a:rPr sz="1300" spc="-15" dirty="0">
                <a:solidFill>
                  <a:srgbClr val="4C4D4F"/>
                </a:solidFill>
                <a:latin typeface="Arial"/>
                <a:cs typeface="Arial"/>
              </a:rPr>
              <a:t>y</a:t>
            </a:r>
            <a:r>
              <a:rPr sz="1300" spc="-20" dirty="0">
                <a:solidFill>
                  <a:srgbClr val="4C4D4F"/>
                </a:solidFill>
                <a:latin typeface="Arial"/>
                <a:cs typeface="Arial"/>
              </a:rPr>
              <a:t> </a:t>
            </a:r>
            <a:r>
              <a:rPr sz="1300" spc="-30" dirty="0">
                <a:solidFill>
                  <a:srgbClr val="4C4D4F"/>
                </a:solidFill>
                <a:latin typeface="Arial"/>
                <a:cs typeface="Arial"/>
              </a:rPr>
              <a:t>g</a:t>
            </a:r>
            <a:r>
              <a:rPr sz="1300" spc="-35" dirty="0">
                <a:solidFill>
                  <a:srgbClr val="4C4D4F"/>
                </a:solidFill>
                <a:latin typeface="Arial"/>
                <a:cs typeface="Arial"/>
              </a:rPr>
              <a:t>ai</a:t>
            </a:r>
            <a:r>
              <a:rPr sz="1300" spc="-15" dirty="0">
                <a:solidFill>
                  <a:srgbClr val="4C4D4F"/>
                </a:solidFill>
                <a:latin typeface="Arial"/>
                <a:cs typeface="Arial"/>
              </a:rPr>
              <a:t>n</a:t>
            </a:r>
            <a:r>
              <a:rPr sz="1300" spc="-20" dirty="0">
                <a:solidFill>
                  <a:srgbClr val="4C4D4F"/>
                </a:solidFill>
                <a:latin typeface="Arial"/>
                <a:cs typeface="Arial"/>
              </a:rPr>
              <a:t> </a:t>
            </a:r>
            <a:r>
              <a:rPr sz="1300" spc="-40" dirty="0">
                <a:solidFill>
                  <a:srgbClr val="4C4D4F"/>
                </a:solidFill>
                <a:latin typeface="Arial"/>
                <a:cs typeface="Arial"/>
              </a:rPr>
              <a:t>a</a:t>
            </a:r>
            <a:r>
              <a:rPr sz="1300" spc="-15" dirty="0">
                <a:solidFill>
                  <a:srgbClr val="4C4D4F"/>
                </a:solidFill>
                <a:latin typeface="Arial"/>
                <a:cs typeface="Arial"/>
              </a:rPr>
              <a:t>c</a:t>
            </a:r>
            <a:r>
              <a:rPr sz="1300" spc="-10" dirty="0">
                <a:solidFill>
                  <a:srgbClr val="4C4D4F"/>
                </a:solidFill>
                <a:latin typeface="Arial"/>
                <a:cs typeface="Arial"/>
              </a:rPr>
              <a:t>c</a:t>
            </a:r>
            <a:r>
              <a:rPr sz="1300" spc="-25" dirty="0">
                <a:solidFill>
                  <a:srgbClr val="4C4D4F"/>
                </a:solidFill>
                <a:latin typeface="Arial"/>
                <a:cs typeface="Arial"/>
              </a:rPr>
              <a:t>es</a:t>
            </a:r>
            <a:r>
              <a:rPr sz="1300" spc="-15" dirty="0">
                <a:solidFill>
                  <a:srgbClr val="4C4D4F"/>
                </a:solidFill>
                <a:latin typeface="Arial"/>
                <a:cs typeface="Arial"/>
              </a:rPr>
              <a:t>s</a:t>
            </a:r>
            <a:r>
              <a:rPr sz="1300" spc="-20"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0" dirty="0">
                <a:solidFill>
                  <a:srgbClr val="4C4D4F"/>
                </a:solidFill>
                <a:latin typeface="Arial"/>
                <a:cs typeface="Arial"/>
              </a:rPr>
              <a:t> </a:t>
            </a:r>
            <a:r>
              <a:rPr sz="1300" spc="-10" dirty="0">
                <a:solidFill>
                  <a:srgbClr val="4C4D4F"/>
                </a:solidFill>
                <a:latin typeface="Arial"/>
                <a:cs typeface="Arial"/>
              </a:rPr>
              <a:t>c</a:t>
            </a:r>
            <a:r>
              <a:rPr sz="1300" spc="-30" dirty="0">
                <a:solidFill>
                  <a:srgbClr val="4C4D4F"/>
                </a:solidFill>
                <a:latin typeface="Arial"/>
                <a:cs typeface="Arial"/>
              </a:rPr>
              <a:t>omprehe</a:t>
            </a:r>
            <a:r>
              <a:rPr sz="1300" spc="-35" dirty="0">
                <a:solidFill>
                  <a:srgbClr val="4C4D4F"/>
                </a:solidFill>
                <a:latin typeface="Arial"/>
                <a:cs typeface="Arial"/>
              </a:rPr>
              <a:t>ns</a:t>
            </a:r>
            <a:r>
              <a:rPr sz="1300" spc="-25" dirty="0">
                <a:solidFill>
                  <a:srgbClr val="4C4D4F"/>
                </a:solidFill>
                <a:latin typeface="Arial"/>
                <a:cs typeface="Arial"/>
              </a:rPr>
              <a:t>i</a:t>
            </a:r>
            <a:r>
              <a:rPr sz="1300" spc="-50" dirty="0">
                <a:solidFill>
                  <a:srgbClr val="4C4D4F"/>
                </a:solidFill>
                <a:latin typeface="Arial"/>
                <a:cs typeface="Arial"/>
              </a:rPr>
              <a:t>ve</a:t>
            </a:r>
            <a:r>
              <a:rPr sz="1300" spc="-15" dirty="0">
                <a:solidFill>
                  <a:srgbClr val="4C4D4F"/>
                </a:solidFill>
                <a:latin typeface="Arial"/>
                <a:cs typeface="Arial"/>
              </a:rPr>
              <a:t>, </a:t>
            </a:r>
            <a:r>
              <a:rPr sz="1300" spc="-35" dirty="0">
                <a:solidFill>
                  <a:srgbClr val="4C4D4F"/>
                </a:solidFill>
                <a:latin typeface="Arial"/>
                <a:cs typeface="Arial"/>
              </a:rPr>
              <a:t>s</a:t>
            </a:r>
            <a:r>
              <a:rPr sz="1300" spc="-20" dirty="0">
                <a:solidFill>
                  <a:srgbClr val="4C4D4F"/>
                </a:solidFill>
                <a:latin typeface="Arial"/>
                <a:cs typeface="Arial"/>
              </a:rPr>
              <a:t>t</a:t>
            </a:r>
            <a:r>
              <a:rPr sz="1300" spc="-40" dirty="0">
                <a:solidFill>
                  <a:srgbClr val="4C4D4F"/>
                </a:solidFill>
                <a:latin typeface="Arial"/>
                <a:cs typeface="Arial"/>
              </a:rPr>
              <a:t>at</a:t>
            </a:r>
            <a:r>
              <a:rPr sz="1300" spc="0" dirty="0">
                <a:solidFill>
                  <a:srgbClr val="4C4D4F"/>
                </a:solidFill>
                <a:latin typeface="Arial"/>
                <a:cs typeface="Arial"/>
              </a:rPr>
              <a:t>e</a:t>
            </a:r>
            <a:r>
              <a:rPr sz="1300" spc="15" dirty="0">
                <a:solidFill>
                  <a:srgbClr val="4C4D4F"/>
                </a:solidFill>
                <a:latin typeface="Arial"/>
                <a:cs typeface="Arial"/>
              </a:rPr>
              <a:t>-</a:t>
            </a:r>
            <a:r>
              <a:rPr sz="1300" spc="-40" dirty="0">
                <a:solidFill>
                  <a:srgbClr val="4C4D4F"/>
                </a:solidFill>
                <a:latin typeface="Arial"/>
                <a:cs typeface="Arial"/>
              </a:rPr>
              <a:t>o</a:t>
            </a:r>
            <a:r>
              <a:rPr sz="1300" spc="-30" dirty="0">
                <a:solidFill>
                  <a:srgbClr val="4C4D4F"/>
                </a:solidFill>
                <a:latin typeface="Arial"/>
                <a:cs typeface="Arial"/>
              </a:rPr>
              <a:t>f</a:t>
            </a:r>
            <a:r>
              <a:rPr sz="1300" spc="-20" dirty="0">
                <a:solidFill>
                  <a:srgbClr val="4C4D4F"/>
                </a:solidFill>
                <a:latin typeface="Arial"/>
                <a:cs typeface="Arial"/>
              </a:rPr>
              <a:t>-</a:t>
            </a:r>
            <a:r>
              <a:rPr sz="1300" spc="-25" dirty="0">
                <a:solidFill>
                  <a:srgbClr val="4C4D4F"/>
                </a:solidFill>
                <a:latin typeface="Arial"/>
                <a:cs typeface="Arial"/>
              </a:rPr>
              <a:t>t</a:t>
            </a:r>
            <a:r>
              <a:rPr sz="1300" spc="-30" dirty="0">
                <a:solidFill>
                  <a:srgbClr val="4C4D4F"/>
                </a:solidFill>
                <a:latin typeface="Arial"/>
                <a:cs typeface="Arial"/>
              </a:rPr>
              <a:t>h</a:t>
            </a:r>
            <a:r>
              <a:rPr sz="1300" spc="0" dirty="0">
                <a:solidFill>
                  <a:srgbClr val="4C4D4F"/>
                </a:solidFill>
                <a:latin typeface="Arial"/>
                <a:cs typeface="Arial"/>
              </a:rPr>
              <a:t>e</a:t>
            </a:r>
            <a:r>
              <a:rPr sz="1300" spc="-5" dirty="0">
                <a:solidFill>
                  <a:srgbClr val="4C4D4F"/>
                </a:solidFill>
                <a:latin typeface="Arial"/>
                <a:cs typeface="Arial"/>
              </a:rPr>
              <a:t>-</a:t>
            </a:r>
            <a:r>
              <a:rPr sz="1300" spc="-35" dirty="0">
                <a:solidFill>
                  <a:srgbClr val="4C4D4F"/>
                </a:solidFill>
                <a:latin typeface="Arial"/>
                <a:cs typeface="Arial"/>
              </a:rPr>
              <a:t>a</a:t>
            </a:r>
            <a:r>
              <a:rPr sz="1300" spc="25" dirty="0">
                <a:solidFill>
                  <a:srgbClr val="4C4D4F"/>
                </a:solidFill>
                <a:latin typeface="Arial"/>
                <a:cs typeface="Arial"/>
              </a:rPr>
              <a:t>r</a:t>
            </a:r>
            <a:r>
              <a:rPr sz="1300" spc="-15" dirty="0">
                <a:solidFill>
                  <a:srgbClr val="4C4D4F"/>
                </a:solidFill>
                <a:latin typeface="Arial"/>
                <a:cs typeface="Arial"/>
              </a:rPr>
              <a:t>t</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ar</a:t>
            </a:r>
            <a:r>
              <a:rPr sz="1300" spc="-15" dirty="0">
                <a:solidFill>
                  <a:srgbClr val="4C4D4F"/>
                </a:solidFill>
                <a:latin typeface="Arial"/>
                <a:cs typeface="Arial"/>
              </a:rPr>
              <a:t>e</a:t>
            </a:r>
            <a:r>
              <a:rPr sz="1300" spc="-20" dirty="0">
                <a:solidFill>
                  <a:srgbClr val="4C4D4F"/>
                </a:solidFill>
                <a:latin typeface="Arial"/>
                <a:cs typeface="Arial"/>
              </a:rPr>
              <a:t> </a:t>
            </a:r>
            <a:r>
              <a:rPr sz="1300" spc="-15" dirty="0">
                <a:solidFill>
                  <a:srgbClr val="4C4D4F"/>
                </a:solidFill>
                <a:latin typeface="Arial"/>
                <a:cs typeface="Arial"/>
              </a:rPr>
              <a:t>c</a:t>
            </a:r>
            <a:r>
              <a:rPr sz="1300" spc="-30" dirty="0">
                <a:solidFill>
                  <a:srgbClr val="4C4D4F"/>
                </a:solidFill>
                <a:latin typeface="Arial"/>
                <a:cs typeface="Arial"/>
              </a:rPr>
              <a:t>los</a:t>
            </a:r>
            <a:r>
              <a:rPr sz="1300" spc="-15" dirty="0">
                <a:solidFill>
                  <a:srgbClr val="4C4D4F"/>
                </a:solidFill>
                <a:latin typeface="Arial"/>
                <a:cs typeface="Arial"/>
              </a:rPr>
              <a:t>e</a:t>
            </a:r>
            <a:r>
              <a:rPr sz="1300" spc="-10"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0" dirty="0">
                <a:solidFill>
                  <a:srgbClr val="4C4D4F"/>
                </a:solidFill>
                <a:latin typeface="Arial"/>
                <a:cs typeface="Arial"/>
              </a:rPr>
              <a:t> </a:t>
            </a:r>
            <a:r>
              <a:rPr sz="1300" spc="-35" dirty="0">
                <a:solidFill>
                  <a:srgbClr val="4C4D4F"/>
                </a:solidFill>
                <a:latin typeface="Arial"/>
                <a:cs typeface="Arial"/>
              </a:rPr>
              <a:t>hom</a:t>
            </a:r>
            <a:r>
              <a:rPr sz="1300" spc="-50" dirty="0">
                <a:solidFill>
                  <a:srgbClr val="4C4D4F"/>
                </a:solidFill>
                <a:latin typeface="Arial"/>
                <a:cs typeface="Arial"/>
              </a:rPr>
              <a:t>e</a:t>
            </a:r>
            <a:r>
              <a:rPr sz="1300" spc="-15" dirty="0">
                <a:solidFill>
                  <a:srgbClr val="4C4D4F"/>
                </a:solidFill>
                <a:latin typeface="Arial"/>
                <a:cs typeface="Arial"/>
              </a:rPr>
              <a:t>.</a:t>
            </a:r>
            <a:r>
              <a:rPr sz="1300" spc="-20" dirty="0">
                <a:solidFill>
                  <a:srgbClr val="4C4D4F"/>
                </a:solidFill>
                <a:latin typeface="Arial"/>
                <a:cs typeface="Arial"/>
              </a:rPr>
              <a:t> </a:t>
            </a:r>
            <a:r>
              <a:rPr sz="1300" spc="-45" dirty="0">
                <a:solidFill>
                  <a:srgbClr val="4C4D4F"/>
                </a:solidFill>
                <a:latin typeface="Arial"/>
                <a:cs typeface="Arial"/>
              </a:rPr>
              <a:t>K</a:t>
            </a:r>
            <a:r>
              <a:rPr sz="1300" spc="-35" dirty="0">
                <a:solidFill>
                  <a:srgbClr val="4C4D4F"/>
                </a:solidFill>
                <a:latin typeface="Arial"/>
                <a:cs typeface="Arial"/>
              </a:rPr>
              <a:t>a</a:t>
            </a:r>
            <a:r>
              <a:rPr sz="1300" spc="-30" dirty="0">
                <a:solidFill>
                  <a:srgbClr val="4C4D4F"/>
                </a:solidFill>
                <a:latin typeface="Arial"/>
                <a:cs typeface="Arial"/>
              </a:rPr>
              <a:t>ise</a:t>
            </a:r>
            <a:r>
              <a:rPr sz="1300" spc="-10" dirty="0">
                <a:solidFill>
                  <a:srgbClr val="4C4D4F"/>
                </a:solidFill>
                <a:latin typeface="Arial"/>
                <a:cs typeface="Arial"/>
              </a:rPr>
              <a:t>r</a:t>
            </a:r>
            <a:r>
              <a:rPr sz="1300" spc="-20" dirty="0">
                <a:solidFill>
                  <a:srgbClr val="4C4D4F"/>
                </a:solidFill>
                <a:latin typeface="Arial"/>
                <a:cs typeface="Arial"/>
              </a:rPr>
              <a:t> </a:t>
            </a:r>
            <a:r>
              <a:rPr sz="1300" spc="-65" dirty="0">
                <a:solidFill>
                  <a:srgbClr val="4C4D4F"/>
                </a:solidFill>
                <a:latin typeface="Arial"/>
                <a:cs typeface="Arial"/>
              </a:rPr>
              <a:t>P</a:t>
            </a:r>
            <a:r>
              <a:rPr sz="1300" spc="-30" dirty="0">
                <a:solidFill>
                  <a:srgbClr val="4C4D4F"/>
                </a:solidFill>
                <a:latin typeface="Arial"/>
                <a:cs typeface="Arial"/>
              </a:rPr>
              <a:t>e</a:t>
            </a:r>
            <a:r>
              <a:rPr sz="1300" spc="-10" dirty="0">
                <a:solidFill>
                  <a:srgbClr val="4C4D4F"/>
                </a:solidFill>
                <a:latin typeface="Arial"/>
                <a:cs typeface="Arial"/>
              </a:rPr>
              <a:t>r</a:t>
            </a:r>
            <a:r>
              <a:rPr sz="1300" spc="-40" dirty="0">
                <a:solidFill>
                  <a:srgbClr val="4C4D4F"/>
                </a:solidFill>
                <a:latin typeface="Arial"/>
                <a:cs typeface="Arial"/>
              </a:rPr>
              <a:t>m</a:t>
            </a:r>
            <a:r>
              <a:rPr sz="1300" spc="-35" dirty="0">
                <a:solidFill>
                  <a:srgbClr val="4C4D4F"/>
                </a:solidFill>
                <a:latin typeface="Arial"/>
                <a:cs typeface="Arial"/>
              </a:rPr>
              <a:t>a</a:t>
            </a:r>
            <a:r>
              <a:rPr sz="1300" spc="-30" dirty="0">
                <a:solidFill>
                  <a:srgbClr val="4C4D4F"/>
                </a:solidFill>
                <a:latin typeface="Arial"/>
                <a:cs typeface="Arial"/>
              </a:rPr>
              <a:t>ne</a:t>
            </a:r>
            <a:r>
              <a:rPr sz="1300" spc="-45" dirty="0">
                <a:solidFill>
                  <a:srgbClr val="4C4D4F"/>
                </a:solidFill>
                <a:latin typeface="Arial"/>
                <a:cs typeface="Arial"/>
              </a:rPr>
              <a:t>n</a:t>
            </a:r>
            <a:r>
              <a:rPr sz="1300" spc="-40" dirty="0">
                <a:solidFill>
                  <a:srgbClr val="4C4D4F"/>
                </a:solidFill>
                <a:latin typeface="Arial"/>
                <a:cs typeface="Arial"/>
              </a:rPr>
              <a:t>t</a:t>
            </a:r>
            <a:r>
              <a:rPr sz="1300" spc="-15" dirty="0">
                <a:solidFill>
                  <a:srgbClr val="4C4D4F"/>
                </a:solidFill>
                <a:latin typeface="Arial"/>
                <a:cs typeface="Arial"/>
              </a:rPr>
              <a:t>e</a:t>
            </a:r>
            <a:r>
              <a:rPr sz="1300" spc="-20" dirty="0">
                <a:solidFill>
                  <a:srgbClr val="4C4D4F"/>
                </a:solidFill>
                <a:latin typeface="Arial"/>
                <a:cs typeface="Arial"/>
              </a:rPr>
              <a:t> t</a:t>
            </a:r>
            <a:r>
              <a:rPr sz="1300" spc="-35" dirty="0">
                <a:solidFill>
                  <a:srgbClr val="4C4D4F"/>
                </a:solidFill>
                <a:latin typeface="Arial"/>
                <a:cs typeface="Arial"/>
              </a:rPr>
              <a:t>a</a:t>
            </a:r>
            <a:r>
              <a:rPr sz="1300" spc="-60" dirty="0">
                <a:solidFill>
                  <a:srgbClr val="4C4D4F"/>
                </a:solidFill>
                <a:latin typeface="Arial"/>
                <a:cs typeface="Arial"/>
              </a:rPr>
              <a:t>k</a:t>
            </a:r>
            <a:r>
              <a:rPr sz="1300" spc="-25" dirty="0">
                <a:solidFill>
                  <a:srgbClr val="4C4D4F"/>
                </a:solidFill>
                <a:latin typeface="Arial"/>
                <a:cs typeface="Arial"/>
              </a:rPr>
              <a:t>e</a:t>
            </a:r>
            <a:r>
              <a:rPr sz="1300" spc="-15" dirty="0">
                <a:solidFill>
                  <a:srgbClr val="4C4D4F"/>
                </a:solidFill>
                <a:latin typeface="Arial"/>
                <a:cs typeface="Arial"/>
              </a:rPr>
              <a:t>s</a:t>
            </a:r>
            <a:r>
              <a:rPr sz="1300" spc="-10" dirty="0">
                <a:solidFill>
                  <a:srgbClr val="4C4D4F"/>
                </a:solidFill>
                <a:latin typeface="Arial"/>
                <a:cs typeface="Arial"/>
              </a:rPr>
              <a:t> </a:t>
            </a:r>
            <a:r>
              <a:rPr sz="1300" spc="-25" dirty="0">
                <a:solidFill>
                  <a:srgbClr val="4C4D4F"/>
                </a:solidFill>
                <a:latin typeface="Arial"/>
                <a:cs typeface="Arial"/>
              </a:rPr>
              <a:t>t</a:t>
            </a:r>
            <a:r>
              <a:rPr sz="1300" spc="-35" dirty="0">
                <a:solidFill>
                  <a:srgbClr val="4C4D4F"/>
                </a:solidFill>
                <a:latin typeface="Arial"/>
                <a:cs typeface="Arial"/>
              </a:rPr>
              <a:t>h</a:t>
            </a:r>
            <a:r>
              <a:rPr sz="1300" spc="-25" dirty="0">
                <a:solidFill>
                  <a:srgbClr val="4C4D4F"/>
                </a:solidFill>
                <a:latin typeface="Arial"/>
                <a:cs typeface="Arial"/>
              </a:rPr>
              <a:t>i</a:t>
            </a:r>
            <a:r>
              <a:rPr sz="1300" spc="-15" dirty="0">
                <a:solidFill>
                  <a:srgbClr val="4C4D4F"/>
                </a:solidFill>
                <a:latin typeface="Arial"/>
                <a:cs typeface="Arial"/>
              </a:rPr>
              <a:t>s</a:t>
            </a:r>
            <a:r>
              <a:rPr sz="1300" spc="-20" dirty="0">
                <a:solidFill>
                  <a:srgbClr val="4C4D4F"/>
                </a:solidFill>
                <a:latin typeface="Arial"/>
                <a:cs typeface="Arial"/>
              </a:rPr>
              <a:t> </a:t>
            </a:r>
            <a:r>
              <a:rPr sz="1300" spc="-30" dirty="0">
                <a:solidFill>
                  <a:srgbClr val="4C4D4F"/>
                </a:solidFill>
                <a:latin typeface="Arial"/>
                <a:cs typeface="Arial"/>
              </a:rPr>
              <a:t>on</a:t>
            </a:r>
            <a:r>
              <a:rPr sz="1300" spc="-15" dirty="0">
                <a:solidFill>
                  <a:srgbClr val="4C4D4F"/>
                </a:solidFill>
                <a:latin typeface="Arial"/>
                <a:cs typeface="Arial"/>
              </a:rPr>
              <a:t>e</a:t>
            </a:r>
            <a:r>
              <a:rPr sz="1300" spc="-25" dirty="0">
                <a:solidFill>
                  <a:srgbClr val="4C4D4F"/>
                </a:solidFill>
                <a:latin typeface="Arial"/>
                <a:cs typeface="Arial"/>
              </a:rPr>
              <a:t> </a:t>
            </a:r>
            <a:r>
              <a:rPr sz="1300" spc="-35" dirty="0">
                <a:solidFill>
                  <a:srgbClr val="4C4D4F"/>
                </a:solidFill>
                <a:latin typeface="Arial"/>
                <a:cs typeface="Arial"/>
              </a:rPr>
              <a:t>s</a:t>
            </a:r>
            <a:r>
              <a:rPr sz="1300" spc="-40" dirty="0">
                <a:solidFill>
                  <a:srgbClr val="4C4D4F"/>
                </a:solidFill>
                <a:latin typeface="Arial"/>
                <a:cs typeface="Arial"/>
              </a:rPr>
              <a:t>t</a:t>
            </a:r>
            <a:r>
              <a:rPr sz="1300" spc="-30" dirty="0">
                <a:solidFill>
                  <a:srgbClr val="4C4D4F"/>
                </a:solidFill>
                <a:latin typeface="Arial"/>
                <a:cs typeface="Arial"/>
              </a:rPr>
              <a:t>e</a:t>
            </a:r>
            <a:r>
              <a:rPr sz="1300" spc="-15" dirty="0">
                <a:solidFill>
                  <a:srgbClr val="4C4D4F"/>
                </a:solidFill>
                <a:latin typeface="Arial"/>
                <a:cs typeface="Arial"/>
              </a:rPr>
              <a:t>p</a:t>
            </a:r>
            <a:r>
              <a:rPr sz="1300" spc="-25" dirty="0">
                <a:solidFill>
                  <a:srgbClr val="4C4D4F"/>
                </a:solidFill>
                <a:latin typeface="Arial"/>
                <a:cs typeface="Arial"/>
              </a:rPr>
              <a:t> </a:t>
            </a:r>
            <a:r>
              <a:rPr sz="1300" spc="-20" dirty="0">
                <a:solidFill>
                  <a:srgbClr val="4C4D4F"/>
                </a:solidFill>
                <a:latin typeface="Arial"/>
                <a:cs typeface="Arial"/>
              </a:rPr>
              <a:t>f</a:t>
            </a:r>
            <a:r>
              <a:rPr sz="1300" spc="-35" dirty="0">
                <a:solidFill>
                  <a:srgbClr val="4C4D4F"/>
                </a:solidFill>
                <a:latin typeface="Arial"/>
                <a:cs typeface="Arial"/>
              </a:rPr>
              <a:t>u</a:t>
            </a:r>
            <a:r>
              <a:rPr sz="1300" spc="25" dirty="0">
                <a:solidFill>
                  <a:srgbClr val="4C4D4F"/>
                </a:solidFill>
                <a:latin typeface="Arial"/>
                <a:cs typeface="Arial"/>
              </a:rPr>
              <a:t>r</a:t>
            </a:r>
            <a:r>
              <a:rPr sz="1300" spc="-25" dirty="0">
                <a:solidFill>
                  <a:srgbClr val="4C4D4F"/>
                </a:solidFill>
                <a:latin typeface="Arial"/>
                <a:cs typeface="Arial"/>
              </a:rPr>
              <a:t>t</a:t>
            </a:r>
            <a:r>
              <a:rPr sz="1300" spc="-30" dirty="0">
                <a:solidFill>
                  <a:srgbClr val="4C4D4F"/>
                </a:solidFill>
                <a:latin typeface="Arial"/>
                <a:cs typeface="Arial"/>
              </a:rPr>
              <a:t>he</a:t>
            </a:r>
            <a:r>
              <a:rPr sz="1300" spc="-110" dirty="0">
                <a:solidFill>
                  <a:srgbClr val="4C4D4F"/>
                </a:solidFill>
                <a:latin typeface="Arial"/>
                <a:cs typeface="Arial"/>
              </a:rPr>
              <a:t>r</a:t>
            </a:r>
            <a:r>
              <a:rPr sz="1300" spc="-15" dirty="0">
                <a:solidFill>
                  <a:srgbClr val="4C4D4F"/>
                </a:solidFill>
                <a:latin typeface="Arial"/>
                <a:cs typeface="Arial"/>
              </a:rPr>
              <a:t>.</a:t>
            </a:r>
            <a:r>
              <a:rPr sz="1300" spc="-20" dirty="0">
                <a:solidFill>
                  <a:srgbClr val="4C4D4F"/>
                </a:solidFill>
                <a:latin typeface="Arial"/>
                <a:cs typeface="Arial"/>
              </a:rPr>
              <a:t> </a:t>
            </a:r>
            <a:r>
              <a:rPr sz="1300" spc="-4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a:t>
            </a:r>
            <a:r>
              <a:rPr sz="1300" spc="-20" dirty="0">
                <a:solidFill>
                  <a:srgbClr val="4C4D4F"/>
                </a:solidFill>
                <a:latin typeface="Arial"/>
                <a:cs typeface="Arial"/>
              </a:rPr>
              <a:t> </a:t>
            </a:r>
            <a:r>
              <a:rPr sz="1300" spc="-30" dirty="0">
                <a:solidFill>
                  <a:srgbClr val="4C4D4F"/>
                </a:solidFill>
                <a:latin typeface="Arial"/>
                <a:cs typeface="Arial"/>
              </a:rPr>
              <a:t>i</a:t>
            </a:r>
            <a:r>
              <a:rPr sz="1300" spc="-45" dirty="0">
                <a:solidFill>
                  <a:srgbClr val="4C4D4F"/>
                </a:solidFill>
                <a:latin typeface="Arial"/>
                <a:cs typeface="Arial"/>
              </a:rPr>
              <a:t>n</a:t>
            </a:r>
            <a:r>
              <a:rPr sz="1300" spc="-40" dirty="0">
                <a:solidFill>
                  <a:srgbClr val="4C4D4F"/>
                </a:solidFill>
                <a:latin typeface="Arial"/>
                <a:cs typeface="Arial"/>
              </a:rPr>
              <a:t>t</a:t>
            </a:r>
            <a:r>
              <a:rPr sz="1300" spc="-25" dirty="0">
                <a:solidFill>
                  <a:srgbClr val="4C4D4F"/>
                </a:solidFill>
                <a:latin typeface="Arial"/>
                <a:cs typeface="Arial"/>
              </a:rPr>
              <a:t>e</a:t>
            </a:r>
            <a:r>
              <a:rPr sz="1300" spc="-30" dirty="0">
                <a:solidFill>
                  <a:srgbClr val="4C4D4F"/>
                </a:solidFill>
                <a:latin typeface="Arial"/>
                <a:cs typeface="Arial"/>
              </a:rPr>
              <a:t>gr</a:t>
            </a:r>
            <a:r>
              <a:rPr sz="1300" spc="-40" dirty="0">
                <a:solidFill>
                  <a:srgbClr val="4C4D4F"/>
                </a:solidFill>
                <a:latin typeface="Arial"/>
                <a:cs typeface="Arial"/>
              </a:rPr>
              <a:t>at</a:t>
            </a:r>
            <a:r>
              <a:rPr sz="1300" spc="-30" dirty="0">
                <a:solidFill>
                  <a:srgbClr val="4C4D4F"/>
                </a:solidFill>
                <a:latin typeface="Arial"/>
                <a:cs typeface="Arial"/>
              </a:rPr>
              <a:t>e</a:t>
            </a:r>
            <a:r>
              <a:rPr sz="1300" spc="-15" dirty="0">
                <a:solidFill>
                  <a:srgbClr val="4C4D4F"/>
                </a:solidFill>
                <a:latin typeface="Arial"/>
                <a:cs typeface="Arial"/>
              </a:rPr>
              <a:t>d</a:t>
            </a:r>
            <a:r>
              <a:rPr sz="1300" spc="-10" dirty="0">
                <a:solidFill>
                  <a:srgbClr val="4C4D4F"/>
                </a:solidFill>
                <a:latin typeface="Arial"/>
                <a:cs typeface="Arial"/>
              </a:rPr>
              <a:t> </a:t>
            </a:r>
            <a:r>
              <a:rPr sz="1300" spc="-30" dirty="0">
                <a:solidFill>
                  <a:srgbClr val="4C4D4F"/>
                </a:solidFill>
                <a:latin typeface="Arial"/>
                <a:cs typeface="Arial"/>
              </a:rPr>
              <a:t>he</a:t>
            </a:r>
            <a:r>
              <a:rPr sz="1300" spc="-35" dirty="0">
                <a:solidFill>
                  <a:srgbClr val="4C4D4F"/>
                </a:solidFill>
                <a:latin typeface="Arial"/>
                <a:cs typeface="Arial"/>
              </a:rPr>
              <a:t>al</a:t>
            </a:r>
            <a:r>
              <a:rPr sz="1300" spc="-25" dirty="0">
                <a:solidFill>
                  <a:srgbClr val="4C4D4F"/>
                </a:solidFill>
                <a:latin typeface="Arial"/>
                <a:cs typeface="Arial"/>
              </a:rPr>
              <a:t>t</a:t>
            </a:r>
            <a:r>
              <a:rPr sz="1300" spc="-15" dirty="0">
                <a:solidFill>
                  <a:srgbClr val="4C4D4F"/>
                </a:solidFill>
                <a:latin typeface="Arial"/>
                <a:cs typeface="Arial"/>
              </a:rPr>
              <a:t>h</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ar</a:t>
            </a:r>
            <a:r>
              <a:rPr sz="1300" spc="-15" dirty="0">
                <a:solidFill>
                  <a:srgbClr val="4C4D4F"/>
                </a:solidFill>
                <a:latin typeface="Arial"/>
                <a:cs typeface="Arial"/>
              </a:rPr>
              <a:t>e</a:t>
            </a:r>
            <a:r>
              <a:rPr sz="1300" spc="-20" dirty="0">
                <a:solidFill>
                  <a:srgbClr val="4C4D4F"/>
                </a:solidFill>
                <a:latin typeface="Arial"/>
                <a:cs typeface="Arial"/>
              </a:rPr>
              <a:t> </a:t>
            </a:r>
            <a:r>
              <a:rPr sz="1300" spc="-50" dirty="0">
                <a:solidFill>
                  <a:srgbClr val="4C4D4F"/>
                </a:solidFill>
                <a:latin typeface="Arial"/>
                <a:cs typeface="Arial"/>
              </a:rPr>
              <a:t>s</a:t>
            </a:r>
            <a:r>
              <a:rPr sz="1300" spc="-35" dirty="0">
                <a:solidFill>
                  <a:srgbClr val="4C4D4F"/>
                </a:solidFill>
                <a:latin typeface="Arial"/>
                <a:cs typeface="Arial"/>
              </a:rPr>
              <a:t>ys</a:t>
            </a:r>
            <a:r>
              <a:rPr sz="1300" spc="-40" dirty="0">
                <a:solidFill>
                  <a:srgbClr val="4C4D4F"/>
                </a:solidFill>
                <a:latin typeface="Arial"/>
                <a:cs typeface="Arial"/>
              </a:rPr>
              <a:t>t</a:t>
            </a:r>
            <a:r>
              <a:rPr sz="1300" spc="-30" dirty="0">
                <a:solidFill>
                  <a:srgbClr val="4C4D4F"/>
                </a:solidFill>
                <a:latin typeface="Arial"/>
                <a:cs typeface="Arial"/>
              </a:rPr>
              <a:t>e</a:t>
            </a:r>
            <a:r>
              <a:rPr sz="1300" spc="-25" dirty="0">
                <a:solidFill>
                  <a:srgbClr val="4C4D4F"/>
                </a:solidFill>
                <a:latin typeface="Arial"/>
                <a:cs typeface="Arial"/>
              </a:rPr>
              <a:t>m</a:t>
            </a:r>
            <a:r>
              <a:rPr sz="1300" spc="-20" dirty="0">
                <a:solidFill>
                  <a:srgbClr val="4C4D4F"/>
                </a:solidFill>
                <a:latin typeface="Arial"/>
                <a:cs typeface="Arial"/>
              </a:rPr>
              <a:t> </a:t>
            </a:r>
            <a:r>
              <a:rPr sz="1300" spc="-35" dirty="0">
                <a:solidFill>
                  <a:srgbClr val="4C4D4F"/>
                </a:solidFill>
                <a:latin typeface="Arial"/>
                <a:cs typeface="Arial"/>
              </a:rPr>
              <a:t>al</a:t>
            </a:r>
            <a:r>
              <a:rPr sz="1300" spc="-25" dirty="0">
                <a:solidFill>
                  <a:srgbClr val="4C4D4F"/>
                </a:solidFill>
                <a:latin typeface="Arial"/>
                <a:cs typeface="Arial"/>
              </a:rPr>
              <a:t>l</a:t>
            </a:r>
            <a:r>
              <a:rPr sz="1300" spc="-40" dirty="0">
                <a:solidFill>
                  <a:srgbClr val="4C4D4F"/>
                </a:solidFill>
                <a:latin typeface="Arial"/>
                <a:cs typeface="Arial"/>
              </a:rPr>
              <a:t>ow</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f</a:t>
            </a:r>
            <a:r>
              <a:rPr sz="1300" spc="-25" dirty="0">
                <a:solidFill>
                  <a:srgbClr val="4C4D4F"/>
                </a:solidFill>
                <a:latin typeface="Arial"/>
                <a:cs typeface="Arial"/>
              </a:rPr>
              <a:t>o</a:t>
            </a:r>
            <a:r>
              <a:rPr sz="1300" spc="-10" dirty="0">
                <a:solidFill>
                  <a:srgbClr val="4C4D4F"/>
                </a:solidFill>
                <a:latin typeface="Arial"/>
                <a:cs typeface="Arial"/>
              </a:rPr>
              <a:t>r</a:t>
            </a:r>
            <a:r>
              <a:rPr sz="1300" spc="-20" dirty="0">
                <a:solidFill>
                  <a:srgbClr val="4C4D4F"/>
                </a:solidFill>
                <a:latin typeface="Arial"/>
                <a:cs typeface="Arial"/>
              </a:rPr>
              <a:t> </a:t>
            </a:r>
            <a:r>
              <a:rPr sz="1300" spc="-25" dirty="0">
                <a:solidFill>
                  <a:srgbClr val="4C4D4F"/>
                </a:solidFill>
                <a:latin typeface="Arial"/>
                <a:cs typeface="Arial"/>
              </a:rPr>
              <a:t>t</a:t>
            </a:r>
            <a:r>
              <a:rPr sz="1300" spc="-5" dirty="0">
                <a:solidFill>
                  <a:srgbClr val="4C4D4F"/>
                </a:solidFill>
                <a:latin typeface="Arial"/>
                <a:cs typeface="Arial"/>
              </a:rPr>
              <a:t>r</a:t>
            </a:r>
            <a:r>
              <a:rPr sz="1300" spc="-30" dirty="0">
                <a:solidFill>
                  <a:srgbClr val="4C4D4F"/>
                </a:solidFill>
                <a:latin typeface="Arial"/>
                <a:cs typeface="Arial"/>
              </a:rPr>
              <a:t>u</a:t>
            </a:r>
            <a:r>
              <a:rPr sz="1300" spc="-15" dirty="0">
                <a:solidFill>
                  <a:srgbClr val="4C4D4F"/>
                </a:solidFill>
                <a:latin typeface="Arial"/>
                <a:cs typeface="Arial"/>
              </a:rPr>
              <a:t>e</a:t>
            </a:r>
            <a:r>
              <a:rPr sz="1300" spc="-10" dirty="0">
                <a:solidFill>
                  <a:srgbClr val="4C4D4F"/>
                </a:solidFill>
                <a:latin typeface="Arial"/>
                <a:cs typeface="Arial"/>
              </a:rPr>
              <a:t> </a:t>
            </a:r>
            <a:r>
              <a:rPr sz="1300" spc="-35" dirty="0">
                <a:solidFill>
                  <a:srgbClr val="4C4D4F"/>
                </a:solidFill>
                <a:latin typeface="Arial"/>
                <a:cs typeface="Arial"/>
              </a:rPr>
              <a:t>mul</a:t>
            </a:r>
            <a:r>
              <a:rPr sz="1300" spc="-25" dirty="0">
                <a:solidFill>
                  <a:srgbClr val="4C4D4F"/>
                </a:solidFill>
                <a:latin typeface="Arial"/>
                <a:cs typeface="Arial"/>
              </a:rPr>
              <a:t>t</a:t>
            </a:r>
            <a:r>
              <a:rPr sz="1300" spc="-20" dirty="0">
                <a:solidFill>
                  <a:srgbClr val="4C4D4F"/>
                </a:solidFill>
                <a:latin typeface="Arial"/>
                <a:cs typeface="Arial"/>
              </a:rPr>
              <a:t>i</a:t>
            </a:r>
            <a:r>
              <a:rPr sz="1300" spc="-40" dirty="0">
                <a:solidFill>
                  <a:srgbClr val="4C4D4F"/>
                </a:solidFill>
                <a:latin typeface="Arial"/>
                <a:cs typeface="Arial"/>
              </a:rPr>
              <a:t>d</a:t>
            </a:r>
            <a:r>
              <a:rPr sz="1300" spc="-25" dirty="0">
                <a:solidFill>
                  <a:srgbClr val="4C4D4F"/>
                </a:solidFill>
                <a:latin typeface="Arial"/>
                <a:cs typeface="Arial"/>
              </a:rPr>
              <a:t>is</a:t>
            </a:r>
            <a:r>
              <a:rPr sz="1300" spc="-20" dirty="0">
                <a:solidFill>
                  <a:srgbClr val="4C4D4F"/>
                </a:solidFill>
                <a:latin typeface="Arial"/>
                <a:cs typeface="Arial"/>
              </a:rPr>
              <a:t>c</a:t>
            </a:r>
            <a:r>
              <a:rPr sz="1300" spc="-30" dirty="0">
                <a:solidFill>
                  <a:srgbClr val="4C4D4F"/>
                </a:solidFill>
                <a:latin typeface="Arial"/>
                <a:cs typeface="Arial"/>
              </a:rPr>
              <a:t>ip</a:t>
            </a:r>
            <a:r>
              <a:rPr sz="1300" spc="-35" dirty="0">
                <a:solidFill>
                  <a:srgbClr val="4C4D4F"/>
                </a:solidFill>
                <a:latin typeface="Arial"/>
                <a:cs typeface="Arial"/>
              </a:rPr>
              <a:t>lina</a:t>
            </a:r>
            <a:r>
              <a:rPr sz="1300" spc="20" dirty="0">
                <a:solidFill>
                  <a:srgbClr val="4C4D4F"/>
                </a:solidFill>
                <a:latin typeface="Arial"/>
                <a:cs typeface="Arial"/>
              </a:rPr>
              <a:t>r</a:t>
            </a:r>
            <a:r>
              <a:rPr sz="1300" spc="-110" dirty="0">
                <a:solidFill>
                  <a:srgbClr val="4C4D4F"/>
                </a:solidFill>
                <a:latin typeface="Arial"/>
                <a:cs typeface="Arial"/>
              </a:rPr>
              <a:t>y</a:t>
            </a:r>
            <a:r>
              <a:rPr sz="1300" spc="-15" dirty="0">
                <a:solidFill>
                  <a:srgbClr val="4C4D4F"/>
                </a:solidFill>
                <a:latin typeface="Arial"/>
                <a:cs typeface="Arial"/>
              </a:rPr>
              <a:t>,</a:t>
            </a:r>
            <a:r>
              <a:rPr sz="1300" spc="-20" dirty="0">
                <a:solidFill>
                  <a:srgbClr val="4C4D4F"/>
                </a:solidFill>
                <a:latin typeface="Arial"/>
                <a:cs typeface="Arial"/>
              </a:rPr>
              <a:t> </a:t>
            </a:r>
            <a:r>
              <a:rPr sz="1300" spc="-30" dirty="0">
                <a:solidFill>
                  <a:srgbClr val="4C4D4F"/>
                </a:solidFill>
                <a:latin typeface="Arial"/>
                <a:cs typeface="Arial"/>
              </a:rPr>
              <a:t>en</a:t>
            </a:r>
            <a:r>
              <a:rPr sz="1300" spc="-10" dirty="0">
                <a:solidFill>
                  <a:srgbClr val="4C4D4F"/>
                </a:solidFill>
                <a:latin typeface="Arial"/>
                <a:cs typeface="Arial"/>
              </a:rPr>
              <a:t>d</a:t>
            </a:r>
            <a:r>
              <a:rPr sz="1300" spc="-15" dirty="0">
                <a:solidFill>
                  <a:srgbClr val="4C4D4F"/>
                </a:solidFill>
                <a:latin typeface="Arial"/>
                <a:cs typeface="Arial"/>
              </a:rPr>
              <a:t>-</a:t>
            </a:r>
            <a:r>
              <a:rPr sz="1300" spc="-40" dirty="0">
                <a:solidFill>
                  <a:srgbClr val="4C4D4F"/>
                </a:solidFill>
                <a:latin typeface="Arial"/>
                <a:cs typeface="Arial"/>
              </a:rPr>
              <a:t>t</a:t>
            </a:r>
            <a:r>
              <a:rPr sz="1300" spc="10" dirty="0">
                <a:solidFill>
                  <a:srgbClr val="4C4D4F"/>
                </a:solidFill>
                <a:latin typeface="Arial"/>
                <a:cs typeface="Arial"/>
              </a:rPr>
              <a:t>o-</a:t>
            </a:r>
            <a:r>
              <a:rPr sz="1300" spc="-30" dirty="0">
                <a:solidFill>
                  <a:srgbClr val="4C4D4F"/>
                </a:solidFill>
                <a:latin typeface="Arial"/>
                <a:cs typeface="Arial"/>
              </a:rPr>
              <a:t>en</a:t>
            </a:r>
            <a:r>
              <a:rPr sz="1300" spc="-15" dirty="0">
                <a:solidFill>
                  <a:srgbClr val="4C4D4F"/>
                </a:solidFill>
                <a:latin typeface="Arial"/>
                <a:cs typeface="Arial"/>
              </a:rPr>
              <a:t>d</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50" dirty="0">
                <a:solidFill>
                  <a:srgbClr val="4C4D4F"/>
                </a:solidFill>
                <a:latin typeface="Arial"/>
                <a:cs typeface="Arial"/>
              </a:rPr>
              <a:t>e</a:t>
            </a:r>
            <a:r>
              <a:rPr sz="1300" spc="-15" dirty="0">
                <a:solidFill>
                  <a:srgbClr val="4C4D4F"/>
                </a:solidFill>
                <a:latin typeface="Arial"/>
                <a:cs typeface="Arial"/>
              </a:rPr>
              <a:t>,</a:t>
            </a:r>
            <a:endParaRPr sz="1300">
              <a:latin typeface="Arial"/>
              <a:cs typeface="Arial"/>
            </a:endParaRPr>
          </a:p>
          <a:p>
            <a:pPr marL="12700" marR="5080">
              <a:lnSpc>
                <a:spcPct val="141000"/>
              </a:lnSpc>
            </a:pP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t</a:t>
            </a:r>
            <a:r>
              <a:rPr sz="1300" spc="-30" dirty="0">
                <a:solidFill>
                  <a:srgbClr val="4C4D4F"/>
                </a:solidFill>
                <a:latin typeface="Arial"/>
                <a:cs typeface="Arial"/>
              </a:rPr>
              <a:t>re</a:t>
            </a:r>
            <a:r>
              <a:rPr sz="1300" spc="-40" dirty="0">
                <a:solidFill>
                  <a:srgbClr val="4C4D4F"/>
                </a:solidFill>
                <a:latin typeface="Arial"/>
                <a:cs typeface="Arial"/>
              </a:rPr>
              <a:t>a</a:t>
            </a:r>
            <a:r>
              <a:rPr sz="1300" spc="-25" dirty="0">
                <a:solidFill>
                  <a:srgbClr val="4C4D4F"/>
                </a:solidFill>
                <a:latin typeface="Arial"/>
                <a:cs typeface="Arial"/>
              </a:rPr>
              <a:t>t</a:t>
            </a:r>
            <a:r>
              <a:rPr sz="1300" spc="-20" dirty="0">
                <a:solidFill>
                  <a:srgbClr val="4C4D4F"/>
                </a:solidFill>
                <a:latin typeface="Arial"/>
                <a:cs typeface="Arial"/>
              </a:rPr>
              <a:t>s</a:t>
            </a:r>
            <a:r>
              <a:rPr sz="1300" spc="-25"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35" dirty="0">
                <a:solidFill>
                  <a:srgbClr val="4C4D4F"/>
                </a:solidFill>
                <a:latin typeface="Arial"/>
                <a:cs typeface="Arial"/>
              </a:rPr>
              <a:t>a</a:t>
            </a:r>
            <a:r>
              <a:rPr sz="1300" spc="-15" dirty="0">
                <a:solidFill>
                  <a:srgbClr val="4C4D4F"/>
                </a:solidFill>
                <a:latin typeface="Arial"/>
                <a:cs typeface="Arial"/>
              </a:rPr>
              <a:t>s</a:t>
            </a:r>
            <a:r>
              <a:rPr sz="1300" spc="-20" dirty="0">
                <a:solidFill>
                  <a:srgbClr val="4C4D4F"/>
                </a:solidFill>
                <a:latin typeface="Arial"/>
                <a:cs typeface="Arial"/>
              </a:rPr>
              <a:t> </a:t>
            </a:r>
            <a:r>
              <a:rPr sz="1300" spc="-15" dirty="0">
                <a:solidFill>
                  <a:srgbClr val="4C4D4F"/>
                </a:solidFill>
                <a:latin typeface="Arial"/>
                <a:cs typeface="Arial"/>
              </a:rPr>
              <a:t>a</a:t>
            </a:r>
            <a:r>
              <a:rPr sz="1300" spc="-25" dirty="0">
                <a:solidFill>
                  <a:srgbClr val="4C4D4F"/>
                </a:solidFill>
                <a:latin typeface="Arial"/>
                <a:cs typeface="Arial"/>
              </a:rPr>
              <a:t> </a:t>
            </a:r>
            <a:r>
              <a:rPr sz="1300" spc="-10" dirty="0">
                <a:solidFill>
                  <a:srgbClr val="4C4D4F"/>
                </a:solidFill>
                <a:latin typeface="Arial"/>
                <a:cs typeface="Arial"/>
              </a:rPr>
              <a:t>c</a:t>
            </a:r>
            <a:r>
              <a:rPr sz="1300" spc="-30" dirty="0">
                <a:solidFill>
                  <a:srgbClr val="4C4D4F"/>
                </a:solidFill>
                <a:latin typeface="Arial"/>
                <a:cs typeface="Arial"/>
              </a:rPr>
              <a:t>ompl</a:t>
            </a:r>
            <a:r>
              <a:rPr sz="1300" spc="-60" dirty="0">
                <a:solidFill>
                  <a:srgbClr val="4C4D4F"/>
                </a:solidFill>
                <a:latin typeface="Arial"/>
                <a:cs typeface="Arial"/>
              </a:rPr>
              <a:t>e</a:t>
            </a:r>
            <a:r>
              <a:rPr sz="1300" spc="-15" dirty="0">
                <a:solidFill>
                  <a:srgbClr val="4C4D4F"/>
                </a:solidFill>
                <a:latin typeface="Arial"/>
                <a:cs typeface="Arial"/>
              </a:rPr>
              <a:t>x</a:t>
            </a:r>
            <a:r>
              <a:rPr sz="1300" spc="-20" dirty="0">
                <a:solidFill>
                  <a:srgbClr val="4C4D4F"/>
                </a:solidFill>
                <a:latin typeface="Arial"/>
                <a:cs typeface="Arial"/>
              </a:rPr>
              <a:t> </a:t>
            </a:r>
            <a:r>
              <a:rPr sz="1300" spc="-30" dirty="0">
                <a:solidFill>
                  <a:srgbClr val="4C4D4F"/>
                </a:solidFill>
                <a:latin typeface="Arial"/>
                <a:cs typeface="Arial"/>
              </a:rPr>
              <a:t>gro</a:t>
            </a:r>
            <a:r>
              <a:rPr sz="1300" spc="-35" dirty="0">
                <a:solidFill>
                  <a:srgbClr val="4C4D4F"/>
                </a:solidFill>
                <a:latin typeface="Arial"/>
                <a:cs typeface="Arial"/>
              </a:rPr>
              <a:t>u</a:t>
            </a:r>
            <a:r>
              <a:rPr sz="1300" spc="-15" dirty="0">
                <a:solidFill>
                  <a:srgbClr val="4C4D4F"/>
                </a:solidFill>
                <a:latin typeface="Arial"/>
                <a:cs typeface="Arial"/>
              </a:rPr>
              <a:t>p</a:t>
            </a:r>
            <a:r>
              <a:rPr sz="1300" spc="-10"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40" dirty="0">
                <a:solidFill>
                  <a:srgbClr val="4C4D4F"/>
                </a:solidFill>
                <a:latin typeface="Arial"/>
                <a:cs typeface="Arial"/>
              </a:rPr>
              <a:t>d</a:t>
            </a:r>
            <a:r>
              <a:rPr sz="1300" spc="-30" dirty="0">
                <a:solidFill>
                  <a:srgbClr val="4C4D4F"/>
                </a:solidFill>
                <a:latin typeface="Arial"/>
                <a:cs typeface="Arial"/>
              </a:rPr>
              <a:t>ise</a:t>
            </a:r>
            <a:r>
              <a:rPr sz="1300" spc="-35" dirty="0">
                <a:solidFill>
                  <a:srgbClr val="4C4D4F"/>
                </a:solidFill>
                <a:latin typeface="Arial"/>
                <a:cs typeface="Arial"/>
              </a:rPr>
              <a:t>a</a:t>
            </a:r>
            <a:r>
              <a:rPr sz="1300" spc="-30" dirty="0">
                <a:solidFill>
                  <a:srgbClr val="4C4D4F"/>
                </a:solidFill>
                <a:latin typeface="Arial"/>
                <a:cs typeface="Arial"/>
              </a:rPr>
              <a:t>s</a:t>
            </a:r>
            <a:r>
              <a:rPr sz="1300" spc="-25" dirty="0">
                <a:solidFill>
                  <a:srgbClr val="4C4D4F"/>
                </a:solidFill>
                <a:latin typeface="Arial"/>
                <a:cs typeface="Arial"/>
              </a:rPr>
              <a:t>e</a:t>
            </a:r>
            <a:r>
              <a:rPr sz="1300" spc="-15" dirty="0">
                <a:solidFill>
                  <a:srgbClr val="4C4D4F"/>
                </a:solidFill>
                <a:latin typeface="Arial"/>
                <a:cs typeface="Arial"/>
              </a:rPr>
              <a:t>s</a:t>
            </a:r>
            <a:r>
              <a:rPr sz="1300" spc="-20" dirty="0">
                <a:solidFill>
                  <a:srgbClr val="4C4D4F"/>
                </a:solidFill>
                <a:latin typeface="Arial"/>
                <a:cs typeface="Arial"/>
              </a:rPr>
              <a:t> </a:t>
            </a:r>
            <a:r>
              <a:rPr sz="1300" spc="-25" dirty="0">
                <a:solidFill>
                  <a:srgbClr val="4C4D4F"/>
                </a:solidFill>
                <a:latin typeface="Arial"/>
                <a:cs typeface="Arial"/>
              </a:rPr>
              <a:t>t</a:t>
            </a:r>
            <a:r>
              <a:rPr sz="1300" spc="-30" dirty="0">
                <a:solidFill>
                  <a:srgbClr val="4C4D4F"/>
                </a:solidFill>
                <a:latin typeface="Arial"/>
                <a:cs typeface="Arial"/>
              </a:rPr>
              <a:t>re</a:t>
            </a:r>
            <a:r>
              <a:rPr sz="1300" spc="-40" dirty="0">
                <a:solidFill>
                  <a:srgbClr val="4C4D4F"/>
                </a:solidFill>
                <a:latin typeface="Arial"/>
                <a:cs typeface="Arial"/>
              </a:rPr>
              <a:t>at</a:t>
            </a:r>
            <a:r>
              <a:rPr sz="1300" spc="-30" dirty="0">
                <a:solidFill>
                  <a:srgbClr val="4C4D4F"/>
                </a:solidFill>
                <a:latin typeface="Arial"/>
                <a:cs typeface="Arial"/>
              </a:rPr>
              <a:t>e</a:t>
            </a:r>
            <a:r>
              <a:rPr sz="1300" spc="-15" dirty="0">
                <a:solidFill>
                  <a:srgbClr val="4C4D4F"/>
                </a:solidFill>
                <a:latin typeface="Arial"/>
                <a:cs typeface="Arial"/>
              </a:rPr>
              <a:t>d</a:t>
            </a:r>
            <a:r>
              <a:rPr sz="1300" spc="-25" dirty="0">
                <a:solidFill>
                  <a:srgbClr val="4C4D4F"/>
                </a:solidFill>
                <a:latin typeface="Arial"/>
                <a:cs typeface="Arial"/>
              </a:rPr>
              <a:t> </a:t>
            </a:r>
            <a:r>
              <a:rPr sz="1300" spc="-55" dirty="0">
                <a:solidFill>
                  <a:srgbClr val="4C4D4F"/>
                </a:solidFill>
                <a:latin typeface="Arial"/>
                <a:cs typeface="Arial"/>
              </a:rPr>
              <a:t>b</a:t>
            </a:r>
            <a:r>
              <a:rPr sz="1300" spc="-15" dirty="0">
                <a:solidFill>
                  <a:srgbClr val="4C4D4F"/>
                </a:solidFill>
                <a:latin typeface="Arial"/>
                <a:cs typeface="Arial"/>
              </a:rPr>
              <a:t>y</a:t>
            </a:r>
            <a:r>
              <a:rPr sz="1300" spc="-20" dirty="0">
                <a:solidFill>
                  <a:srgbClr val="4C4D4F"/>
                </a:solidFill>
                <a:latin typeface="Arial"/>
                <a:cs typeface="Arial"/>
              </a:rPr>
              <a:t> </a:t>
            </a:r>
            <a:r>
              <a:rPr sz="1300" spc="-15" dirty="0">
                <a:solidFill>
                  <a:srgbClr val="4C4D4F"/>
                </a:solidFill>
                <a:latin typeface="Arial"/>
                <a:cs typeface="Arial"/>
              </a:rPr>
              <a:t>a</a:t>
            </a:r>
            <a:r>
              <a:rPr sz="1300" spc="-25" dirty="0">
                <a:solidFill>
                  <a:srgbClr val="4C4D4F"/>
                </a:solidFill>
                <a:latin typeface="Arial"/>
                <a:cs typeface="Arial"/>
              </a:rPr>
              <a:t> </a:t>
            </a:r>
            <a:r>
              <a:rPr sz="1300" spc="-40" dirty="0">
                <a:solidFill>
                  <a:srgbClr val="4C4D4F"/>
                </a:solidFill>
                <a:latin typeface="Arial"/>
                <a:cs typeface="Arial"/>
              </a:rPr>
              <a:t>t</a:t>
            </a:r>
            <a:r>
              <a:rPr sz="1300" spc="-30" dirty="0">
                <a:solidFill>
                  <a:srgbClr val="4C4D4F"/>
                </a:solidFill>
                <a:latin typeface="Arial"/>
                <a:cs typeface="Arial"/>
              </a:rPr>
              <a:t>e</a:t>
            </a:r>
            <a:r>
              <a:rPr sz="1300" spc="-35" dirty="0">
                <a:solidFill>
                  <a:srgbClr val="4C4D4F"/>
                </a:solidFill>
                <a:latin typeface="Arial"/>
                <a:cs typeface="Arial"/>
              </a:rPr>
              <a:t>a</a:t>
            </a:r>
            <a:r>
              <a:rPr sz="1300" spc="-25" dirty="0">
                <a:solidFill>
                  <a:srgbClr val="4C4D4F"/>
                </a:solidFill>
                <a:latin typeface="Arial"/>
                <a:cs typeface="Arial"/>
              </a:rPr>
              <a:t>m</a:t>
            </a:r>
            <a:r>
              <a:rPr sz="1300" spc="-20"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 </a:t>
            </a:r>
            <a:r>
              <a:rPr sz="1300" spc="-35" dirty="0">
                <a:solidFill>
                  <a:srgbClr val="4C4D4F"/>
                </a:solidFill>
                <a:latin typeface="Arial"/>
                <a:cs typeface="Arial"/>
              </a:rPr>
              <a:t>s</a:t>
            </a:r>
            <a:r>
              <a:rPr sz="1300" spc="-30" dirty="0">
                <a:solidFill>
                  <a:srgbClr val="4C4D4F"/>
                </a:solidFill>
                <a:latin typeface="Arial"/>
                <a:cs typeface="Arial"/>
              </a:rPr>
              <a:t>pe</a:t>
            </a:r>
            <a:r>
              <a:rPr sz="1300" spc="-20" dirty="0">
                <a:solidFill>
                  <a:srgbClr val="4C4D4F"/>
                </a:solidFill>
                <a:latin typeface="Arial"/>
                <a:cs typeface="Arial"/>
              </a:rPr>
              <a:t>c</a:t>
            </a:r>
            <a:r>
              <a:rPr sz="1300" spc="-25" dirty="0">
                <a:solidFill>
                  <a:srgbClr val="4C4D4F"/>
                </a:solidFill>
                <a:latin typeface="Arial"/>
                <a:cs typeface="Arial"/>
              </a:rPr>
              <a:t>i</a:t>
            </a:r>
            <a:r>
              <a:rPr sz="1300" spc="-35" dirty="0">
                <a:solidFill>
                  <a:srgbClr val="4C4D4F"/>
                </a:solidFill>
                <a:latin typeface="Arial"/>
                <a:cs typeface="Arial"/>
              </a:rPr>
              <a:t>al</a:t>
            </a:r>
            <a:r>
              <a:rPr sz="1300" spc="-25" dirty="0">
                <a:solidFill>
                  <a:srgbClr val="4C4D4F"/>
                </a:solidFill>
                <a:latin typeface="Arial"/>
                <a:cs typeface="Arial"/>
              </a:rPr>
              <a:t>i</a:t>
            </a:r>
            <a:r>
              <a:rPr sz="1300" spc="-35" dirty="0">
                <a:solidFill>
                  <a:srgbClr val="4C4D4F"/>
                </a:solidFill>
                <a:latin typeface="Arial"/>
                <a:cs typeface="Arial"/>
              </a:rPr>
              <a:t>s</a:t>
            </a:r>
            <a:r>
              <a:rPr sz="1300" spc="-25" dirty="0">
                <a:solidFill>
                  <a:srgbClr val="4C4D4F"/>
                </a:solidFill>
                <a:latin typeface="Arial"/>
                <a:cs typeface="Arial"/>
              </a:rPr>
              <a:t>t</a:t>
            </a:r>
            <a:r>
              <a:rPr sz="1300" spc="-45" dirty="0">
                <a:solidFill>
                  <a:srgbClr val="4C4D4F"/>
                </a:solidFill>
                <a:latin typeface="Arial"/>
                <a:cs typeface="Arial"/>
              </a:rPr>
              <a:t>s</a:t>
            </a:r>
            <a:r>
              <a:rPr sz="1300" spc="-15" dirty="0">
                <a:solidFill>
                  <a:srgbClr val="4C4D4F"/>
                </a:solidFill>
                <a:latin typeface="Arial"/>
                <a:cs typeface="Arial"/>
              </a:rPr>
              <a:t>.</a:t>
            </a:r>
            <a:r>
              <a:rPr sz="1300" spc="-20" dirty="0">
                <a:solidFill>
                  <a:srgbClr val="4C4D4F"/>
                </a:solidFill>
                <a:latin typeface="Arial"/>
                <a:cs typeface="Arial"/>
              </a:rPr>
              <a:t> </a:t>
            </a:r>
            <a:r>
              <a:rPr sz="1300" spc="-40" dirty="0">
                <a:solidFill>
                  <a:srgbClr val="4C4D4F"/>
                </a:solidFill>
                <a:latin typeface="Arial"/>
                <a:cs typeface="Arial"/>
              </a:rPr>
              <a:t>B</a:t>
            </a:r>
            <a:r>
              <a:rPr sz="1300" spc="-30" dirty="0">
                <a:solidFill>
                  <a:srgbClr val="4C4D4F"/>
                </a:solidFill>
                <a:latin typeface="Arial"/>
                <a:cs typeface="Arial"/>
              </a:rPr>
              <a:t>e</a:t>
            </a:r>
            <a:r>
              <a:rPr sz="1300" spc="-10" dirty="0">
                <a:solidFill>
                  <a:srgbClr val="4C4D4F"/>
                </a:solidFill>
                <a:latin typeface="Arial"/>
                <a:cs typeface="Arial"/>
              </a:rPr>
              <a:t>c</a:t>
            </a:r>
            <a:r>
              <a:rPr sz="1300" spc="-40" dirty="0">
                <a:solidFill>
                  <a:srgbClr val="4C4D4F"/>
                </a:solidFill>
                <a:latin typeface="Arial"/>
                <a:cs typeface="Arial"/>
              </a:rPr>
              <a:t>a</a:t>
            </a:r>
            <a:r>
              <a:rPr sz="1300" spc="-35" dirty="0">
                <a:solidFill>
                  <a:srgbClr val="4C4D4F"/>
                </a:solidFill>
                <a:latin typeface="Arial"/>
                <a:cs typeface="Arial"/>
              </a:rPr>
              <a:t>u</a:t>
            </a:r>
            <a:r>
              <a:rPr sz="1300" spc="-30" dirty="0">
                <a:solidFill>
                  <a:srgbClr val="4C4D4F"/>
                </a:solidFill>
                <a:latin typeface="Arial"/>
                <a:cs typeface="Arial"/>
              </a:rPr>
              <a:t>s</a:t>
            </a:r>
            <a:r>
              <a:rPr sz="1300" spc="-15" dirty="0">
                <a:solidFill>
                  <a:srgbClr val="4C4D4F"/>
                </a:solidFill>
                <a:latin typeface="Arial"/>
                <a:cs typeface="Arial"/>
              </a:rPr>
              <a:t>e</a:t>
            </a:r>
            <a:r>
              <a:rPr sz="1300" spc="-25"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25" dirty="0">
                <a:solidFill>
                  <a:srgbClr val="4C4D4F"/>
                </a:solidFill>
                <a:latin typeface="Arial"/>
                <a:cs typeface="Arial"/>
              </a:rPr>
              <a:t>t</a:t>
            </a:r>
            <a:r>
              <a:rPr sz="1300" spc="-35" dirty="0">
                <a:solidFill>
                  <a:srgbClr val="4C4D4F"/>
                </a:solidFill>
                <a:latin typeface="Arial"/>
                <a:cs typeface="Arial"/>
              </a:rPr>
              <a:t>h</a:t>
            </a:r>
            <a:r>
              <a:rPr sz="1300" spc="-25" dirty="0">
                <a:solidFill>
                  <a:srgbClr val="4C4D4F"/>
                </a:solidFill>
                <a:latin typeface="Arial"/>
                <a:cs typeface="Arial"/>
              </a:rPr>
              <a:t>i</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ppro</a:t>
            </a:r>
            <a:r>
              <a:rPr sz="1300" spc="-40" dirty="0">
                <a:solidFill>
                  <a:srgbClr val="4C4D4F"/>
                </a:solidFill>
                <a:latin typeface="Arial"/>
                <a:cs typeface="Arial"/>
              </a:rPr>
              <a:t>a</a:t>
            </a:r>
            <a:r>
              <a:rPr sz="1300" spc="-20" dirty="0">
                <a:solidFill>
                  <a:srgbClr val="4C4D4F"/>
                </a:solidFill>
                <a:latin typeface="Arial"/>
                <a:cs typeface="Arial"/>
              </a:rPr>
              <a:t>c</a:t>
            </a:r>
            <a:r>
              <a:rPr sz="1300" spc="-45" dirty="0">
                <a:solidFill>
                  <a:srgbClr val="4C4D4F"/>
                </a:solidFill>
                <a:latin typeface="Arial"/>
                <a:cs typeface="Arial"/>
              </a:rPr>
              <a:t>h</a:t>
            </a:r>
            <a:r>
              <a:rPr sz="1300" spc="-15"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25" dirty="0">
                <a:solidFill>
                  <a:srgbClr val="4C4D4F"/>
                </a:solidFill>
                <a:latin typeface="Arial"/>
                <a:cs typeface="Arial"/>
              </a:rPr>
              <a:t>t</a:t>
            </a:r>
            <a:r>
              <a:rPr sz="1300" spc="-20" dirty="0">
                <a:solidFill>
                  <a:srgbClr val="4C4D4F"/>
                </a:solidFill>
                <a:latin typeface="Arial"/>
                <a:cs typeface="Arial"/>
              </a:rPr>
              <a:t>s</a:t>
            </a:r>
            <a:r>
              <a:rPr sz="1300" spc="-25" dirty="0">
                <a:solidFill>
                  <a:srgbClr val="4C4D4F"/>
                </a:solidFill>
                <a:latin typeface="Arial"/>
                <a:cs typeface="Arial"/>
              </a:rPr>
              <a:t> </a:t>
            </a:r>
            <a:r>
              <a:rPr sz="1300" spc="-35" dirty="0">
                <a:solidFill>
                  <a:srgbClr val="4C4D4F"/>
                </a:solidFill>
                <a:latin typeface="Arial"/>
                <a:cs typeface="Arial"/>
              </a:rPr>
              <a:t>h</a:t>
            </a:r>
            <a:r>
              <a:rPr sz="1300" spc="-55" dirty="0">
                <a:solidFill>
                  <a:srgbClr val="4C4D4F"/>
                </a:solidFill>
                <a:latin typeface="Arial"/>
                <a:cs typeface="Arial"/>
              </a:rPr>
              <a:t>a</a:t>
            </a:r>
            <a:r>
              <a:rPr sz="1300" spc="-50" dirty="0">
                <a:solidFill>
                  <a:srgbClr val="4C4D4F"/>
                </a:solidFill>
                <a:latin typeface="Arial"/>
                <a:cs typeface="Arial"/>
              </a:rPr>
              <a:t>v</a:t>
            </a:r>
            <a:r>
              <a:rPr sz="1300" spc="-15" dirty="0">
                <a:solidFill>
                  <a:srgbClr val="4C4D4F"/>
                </a:solidFill>
                <a:latin typeface="Arial"/>
                <a:cs typeface="Arial"/>
              </a:rPr>
              <a:t>e</a:t>
            </a:r>
            <a:r>
              <a:rPr sz="1300" spc="-25" dirty="0">
                <a:solidFill>
                  <a:srgbClr val="4C4D4F"/>
                </a:solidFill>
                <a:latin typeface="Arial"/>
                <a:cs typeface="Arial"/>
              </a:rPr>
              <a:t> </a:t>
            </a:r>
            <a:r>
              <a:rPr sz="1300" spc="-40" dirty="0">
                <a:solidFill>
                  <a:srgbClr val="4C4D4F"/>
                </a:solidFill>
                <a:latin typeface="Arial"/>
                <a:cs typeface="Arial"/>
              </a:rPr>
              <a:t>a</a:t>
            </a:r>
            <a:r>
              <a:rPr sz="1300" spc="-15" dirty="0">
                <a:solidFill>
                  <a:srgbClr val="4C4D4F"/>
                </a:solidFill>
                <a:latin typeface="Arial"/>
                <a:cs typeface="Arial"/>
              </a:rPr>
              <a:t>c</a:t>
            </a:r>
            <a:r>
              <a:rPr sz="1300" spc="-10" dirty="0">
                <a:solidFill>
                  <a:srgbClr val="4C4D4F"/>
                </a:solidFill>
                <a:latin typeface="Arial"/>
                <a:cs typeface="Arial"/>
              </a:rPr>
              <a:t>c</a:t>
            </a:r>
            <a:r>
              <a:rPr sz="1300" spc="-25" dirty="0">
                <a:solidFill>
                  <a:srgbClr val="4C4D4F"/>
                </a:solidFill>
                <a:latin typeface="Arial"/>
                <a:cs typeface="Arial"/>
              </a:rPr>
              <a:t>es</a:t>
            </a:r>
            <a:r>
              <a:rPr sz="1300" spc="-15" dirty="0">
                <a:solidFill>
                  <a:srgbClr val="4C4D4F"/>
                </a:solidFill>
                <a:latin typeface="Arial"/>
                <a:cs typeface="Arial"/>
              </a:rPr>
              <a:t>s</a:t>
            </a:r>
            <a:r>
              <a:rPr sz="1300" spc="-20"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5" dirty="0">
                <a:solidFill>
                  <a:srgbClr val="4C4D4F"/>
                </a:solidFill>
                <a:latin typeface="Arial"/>
                <a:cs typeface="Arial"/>
              </a:rPr>
              <a:t> </a:t>
            </a:r>
            <a:r>
              <a:rPr sz="1300" spc="-15" dirty="0">
                <a:solidFill>
                  <a:srgbClr val="4C4D4F"/>
                </a:solidFill>
                <a:latin typeface="Arial"/>
                <a:cs typeface="Arial"/>
              </a:rPr>
              <a:t>c</a:t>
            </a:r>
            <a:r>
              <a:rPr sz="1300" spc="-30" dirty="0">
                <a:solidFill>
                  <a:srgbClr val="4C4D4F"/>
                </a:solidFill>
                <a:latin typeface="Arial"/>
                <a:cs typeface="Arial"/>
              </a:rPr>
              <a:t>lin</a:t>
            </a:r>
            <a:r>
              <a:rPr sz="1300" spc="-25" dirty="0">
                <a:solidFill>
                  <a:srgbClr val="4C4D4F"/>
                </a:solidFill>
                <a:latin typeface="Arial"/>
                <a:cs typeface="Arial"/>
              </a:rPr>
              <a:t>i</a:t>
            </a:r>
            <a:r>
              <a:rPr sz="1300" spc="-10" dirty="0">
                <a:solidFill>
                  <a:srgbClr val="4C4D4F"/>
                </a:solidFill>
                <a:latin typeface="Arial"/>
                <a:cs typeface="Arial"/>
              </a:rPr>
              <a:t>c</a:t>
            </a:r>
            <a:r>
              <a:rPr sz="1300" spc="-35" dirty="0">
                <a:solidFill>
                  <a:srgbClr val="4C4D4F"/>
                </a:solidFill>
                <a:latin typeface="Arial"/>
                <a:cs typeface="Arial"/>
              </a:rPr>
              <a:t>a</a:t>
            </a:r>
            <a:r>
              <a:rPr sz="1300" spc="-10" dirty="0">
                <a:solidFill>
                  <a:srgbClr val="4C4D4F"/>
                </a:solidFill>
                <a:latin typeface="Arial"/>
                <a:cs typeface="Arial"/>
              </a:rPr>
              <a:t>l</a:t>
            </a:r>
            <a:r>
              <a:rPr sz="1300" spc="-25" dirty="0">
                <a:solidFill>
                  <a:srgbClr val="4C4D4F"/>
                </a:solidFill>
                <a:latin typeface="Arial"/>
                <a:cs typeface="Arial"/>
              </a:rPr>
              <a:t> t</a:t>
            </a:r>
            <a:r>
              <a:rPr sz="1300" spc="-10" dirty="0">
                <a:solidFill>
                  <a:srgbClr val="4C4D4F"/>
                </a:solidFill>
                <a:latin typeface="Arial"/>
                <a:cs typeface="Arial"/>
              </a:rPr>
              <a:t>r</a:t>
            </a:r>
            <a:r>
              <a:rPr sz="1300" spc="-25" dirty="0">
                <a:solidFill>
                  <a:srgbClr val="4C4D4F"/>
                </a:solidFill>
                <a:latin typeface="Arial"/>
                <a:cs typeface="Arial"/>
              </a:rPr>
              <a:t>i</a:t>
            </a:r>
            <a:r>
              <a:rPr sz="1300" spc="-35" dirty="0">
                <a:solidFill>
                  <a:srgbClr val="4C4D4F"/>
                </a:solidFill>
                <a:latin typeface="Arial"/>
                <a:cs typeface="Arial"/>
              </a:rPr>
              <a:t>a</a:t>
            </a:r>
            <a:r>
              <a:rPr sz="1300" spc="-25" dirty="0">
                <a:solidFill>
                  <a:srgbClr val="4C4D4F"/>
                </a:solidFill>
                <a:latin typeface="Arial"/>
                <a:cs typeface="Arial"/>
              </a:rPr>
              <a:t>l</a:t>
            </a:r>
            <a:r>
              <a:rPr sz="1300" spc="-35" dirty="0">
                <a:solidFill>
                  <a:srgbClr val="4C4D4F"/>
                </a:solidFill>
                <a:latin typeface="Arial"/>
                <a:cs typeface="Arial"/>
              </a:rPr>
              <a:t>s</a:t>
            </a:r>
            <a:r>
              <a:rPr sz="1300" spc="-15" dirty="0">
                <a:solidFill>
                  <a:srgbClr val="4C4D4F"/>
                </a:solidFill>
                <a:latin typeface="Arial"/>
                <a:cs typeface="Arial"/>
              </a:rPr>
              <a:t>,</a:t>
            </a:r>
            <a:endParaRPr sz="1300">
              <a:latin typeface="Arial"/>
              <a:cs typeface="Arial"/>
            </a:endParaRPr>
          </a:p>
        </p:txBody>
      </p:sp>
      <p:sp>
        <p:nvSpPr>
          <p:cNvPr id="10" name="object 5"/>
          <p:cNvSpPr txBox="1"/>
          <p:nvPr userDrawn="1"/>
        </p:nvSpPr>
        <p:spPr>
          <a:xfrm>
            <a:off x="6321805" y="3414350"/>
            <a:ext cx="2688590" cy="2146300"/>
          </a:xfrm>
          <a:prstGeom prst="rect">
            <a:avLst/>
          </a:prstGeom>
        </p:spPr>
        <p:txBody>
          <a:bodyPr vert="horz" wrap="square" lIns="0" tIns="0" rIns="0" bIns="0" rtlCol="0">
            <a:spAutoFit/>
          </a:bodyPr>
          <a:lstStyle/>
          <a:p>
            <a:pPr marL="12700" marR="5080">
              <a:lnSpc>
                <a:spcPct val="141000"/>
              </a:lnSpc>
            </a:pPr>
            <a:r>
              <a:rPr sz="1300" spc="-30" dirty="0">
                <a:solidFill>
                  <a:srgbClr val="4C4D4F"/>
                </a:solidFill>
                <a:latin typeface="Arial"/>
                <a:cs typeface="Arial"/>
              </a:rPr>
              <a:t>n</a:t>
            </a:r>
            <a:r>
              <a:rPr sz="1300" spc="-40" dirty="0">
                <a:solidFill>
                  <a:srgbClr val="4C4D4F"/>
                </a:solidFill>
                <a:latin typeface="Arial"/>
                <a:cs typeface="Arial"/>
              </a:rPr>
              <a:t>e</a:t>
            </a:r>
            <a:r>
              <a:rPr sz="1300" spc="-20" dirty="0">
                <a:solidFill>
                  <a:srgbClr val="4C4D4F"/>
                </a:solidFill>
                <a:latin typeface="Arial"/>
                <a:cs typeface="Arial"/>
              </a:rPr>
              <a:t>w </a:t>
            </a:r>
            <a:r>
              <a:rPr sz="1300" spc="-25" dirty="0">
                <a:solidFill>
                  <a:srgbClr val="4C4D4F"/>
                </a:solidFill>
                <a:latin typeface="Arial"/>
                <a:cs typeface="Arial"/>
              </a:rPr>
              <a:t>t</a:t>
            </a:r>
            <a:r>
              <a:rPr sz="1300" spc="-30" dirty="0">
                <a:solidFill>
                  <a:srgbClr val="4C4D4F"/>
                </a:solidFill>
                <a:latin typeface="Arial"/>
                <a:cs typeface="Arial"/>
              </a:rPr>
              <a:t>re</a:t>
            </a:r>
            <a:r>
              <a:rPr sz="1300" spc="-40" dirty="0">
                <a:solidFill>
                  <a:srgbClr val="4C4D4F"/>
                </a:solidFill>
                <a:latin typeface="Arial"/>
                <a:cs typeface="Arial"/>
              </a:rPr>
              <a:t>a</a:t>
            </a:r>
            <a:r>
              <a:rPr sz="1300" spc="-25" dirty="0">
                <a:solidFill>
                  <a:srgbClr val="4C4D4F"/>
                </a:solidFill>
                <a:latin typeface="Arial"/>
                <a:cs typeface="Arial"/>
              </a:rPr>
              <a:t>t</a:t>
            </a:r>
            <a:r>
              <a:rPr sz="1300" spc="-35" dirty="0">
                <a:solidFill>
                  <a:srgbClr val="4C4D4F"/>
                </a:solidFill>
                <a:latin typeface="Arial"/>
                <a:cs typeface="Arial"/>
              </a:rPr>
              <a:t>me</a:t>
            </a:r>
            <a:r>
              <a:rPr sz="1300" spc="-45" dirty="0">
                <a:solidFill>
                  <a:srgbClr val="4C4D4F"/>
                </a:solidFill>
                <a:latin typeface="Arial"/>
                <a:cs typeface="Arial"/>
              </a:rPr>
              <a:t>n</a:t>
            </a:r>
            <a:r>
              <a:rPr sz="1300" spc="-25" dirty="0">
                <a:solidFill>
                  <a:srgbClr val="4C4D4F"/>
                </a:solidFill>
                <a:latin typeface="Arial"/>
                <a:cs typeface="Arial"/>
              </a:rPr>
              <a:t>t</a:t>
            </a:r>
            <a:r>
              <a:rPr sz="1300" spc="-35" dirty="0">
                <a:solidFill>
                  <a:srgbClr val="4C4D4F"/>
                </a:solidFill>
                <a:latin typeface="Arial"/>
                <a:cs typeface="Arial"/>
              </a:rPr>
              <a:t>s</a:t>
            </a:r>
            <a:r>
              <a:rPr sz="1300" spc="-15" dirty="0">
                <a:solidFill>
                  <a:srgbClr val="4C4D4F"/>
                </a:solidFill>
                <a:latin typeface="Arial"/>
                <a:cs typeface="Arial"/>
              </a:rPr>
              <a:t>,</a:t>
            </a:r>
            <a:r>
              <a:rPr sz="1300" spc="-20" dirty="0">
                <a:solidFill>
                  <a:srgbClr val="4C4D4F"/>
                </a:solidFill>
                <a:latin typeface="Arial"/>
                <a:cs typeface="Arial"/>
              </a:rPr>
              <a:t> </a:t>
            </a:r>
            <a:r>
              <a:rPr sz="1300" spc="-30" dirty="0">
                <a:solidFill>
                  <a:srgbClr val="4C4D4F"/>
                </a:solidFill>
                <a:latin typeface="Arial"/>
                <a:cs typeface="Arial"/>
              </a:rPr>
              <a:t>gen</a:t>
            </a:r>
            <a:r>
              <a:rPr sz="1300" spc="-45" dirty="0">
                <a:solidFill>
                  <a:srgbClr val="4C4D4F"/>
                </a:solidFill>
                <a:latin typeface="Arial"/>
                <a:cs typeface="Arial"/>
              </a:rPr>
              <a:t>e</a:t>
            </a:r>
            <a:r>
              <a:rPr sz="1300" spc="-25" dirty="0">
                <a:solidFill>
                  <a:srgbClr val="4C4D4F"/>
                </a:solidFill>
                <a:latin typeface="Arial"/>
                <a:cs typeface="Arial"/>
              </a:rPr>
              <a:t>ti</a:t>
            </a:r>
            <a:r>
              <a:rPr sz="1300" spc="-15" dirty="0">
                <a:solidFill>
                  <a:srgbClr val="4C4D4F"/>
                </a:solidFill>
                <a:latin typeface="Arial"/>
                <a:cs typeface="Arial"/>
              </a:rPr>
              <a:t>c</a:t>
            </a:r>
            <a:r>
              <a:rPr sz="1300" spc="-20" dirty="0">
                <a:solidFill>
                  <a:srgbClr val="4C4D4F"/>
                </a:solidFill>
                <a:latin typeface="Arial"/>
                <a:cs typeface="Arial"/>
              </a:rPr>
              <a:t> </a:t>
            </a:r>
            <a:r>
              <a:rPr sz="1300" spc="-10" dirty="0">
                <a:solidFill>
                  <a:srgbClr val="4C4D4F"/>
                </a:solidFill>
                <a:latin typeface="Arial"/>
                <a:cs typeface="Arial"/>
              </a:rPr>
              <a:t>c</a:t>
            </a:r>
            <a:r>
              <a:rPr sz="1300" spc="-30" dirty="0">
                <a:solidFill>
                  <a:srgbClr val="4C4D4F"/>
                </a:solidFill>
                <a:latin typeface="Arial"/>
                <a:cs typeface="Arial"/>
              </a:rPr>
              <a:t>o</a:t>
            </a:r>
            <a:r>
              <a:rPr sz="1300" spc="-35" dirty="0">
                <a:solidFill>
                  <a:srgbClr val="4C4D4F"/>
                </a:solidFill>
                <a:latin typeface="Arial"/>
                <a:cs typeface="Arial"/>
              </a:rPr>
              <a:t>un</a:t>
            </a:r>
            <a:r>
              <a:rPr sz="1300" spc="-30" dirty="0">
                <a:solidFill>
                  <a:srgbClr val="4C4D4F"/>
                </a:solidFill>
                <a:latin typeface="Arial"/>
                <a:cs typeface="Arial"/>
              </a:rPr>
              <a:t>selin</a:t>
            </a:r>
            <a:r>
              <a:rPr sz="1300" spc="-40" dirty="0">
                <a:solidFill>
                  <a:srgbClr val="4C4D4F"/>
                </a:solidFill>
                <a:latin typeface="Arial"/>
                <a:cs typeface="Arial"/>
              </a:rPr>
              <a:t>g</a:t>
            </a:r>
            <a:r>
              <a:rPr sz="1300" spc="-15"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0"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35" dirty="0">
                <a:solidFill>
                  <a:srgbClr val="4C4D4F"/>
                </a:solidFill>
                <a:latin typeface="Arial"/>
                <a:cs typeface="Arial"/>
              </a:rPr>
              <a:t>t</a:t>
            </a:r>
            <a:r>
              <a:rPr sz="1300" spc="15" dirty="0">
                <a:solidFill>
                  <a:srgbClr val="4C4D4F"/>
                </a:solidFill>
                <a:latin typeface="Arial"/>
                <a:cs typeface="Arial"/>
              </a:rPr>
              <a:t>-</a:t>
            </a:r>
            <a:r>
              <a:rPr sz="1300" spc="-10" dirty="0">
                <a:solidFill>
                  <a:srgbClr val="4C4D4F"/>
                </a:solidFill>
                <a:latin typeface="Arial"/>
                <a:cs typeface="Arial"/>
              </a:rPr>
              <a:t>c</a:t>
            </a:r>
            <a:r>
              <a:rPr sz="1300" spc="-30" dirty="0">
                <a:solidFill>
                  <a:srgbClr val="4C4D4F"/>
                </a:solidFill>
                <a:latin typeface="Arial"/>
                <a:cs typeface="Arial"/>
              </a:rPr>
              <a:t>e</a:t>
            </a:r>
            <a:r>
              <a:rPr sz="1300" spc="-45" dirty="0">
                <a:solidFill>
                  <a:srgbClr val="4C4D4F"/>
                </a:solidFill>
                <a:latin typeface="Arial"/>
                <a:cs typeface="Arial"/>
              </a:rPr>
              <a:t>n</a:t>
            </a:r>
            <a:r>
              <a:rPr sz="1300" spc="-40" dirty="0">
                <a:solidFill>
                  <a:srgbClr val="4C4D4F"/>
                </a:solidFill>
                <a:latin typeface="Arial"/>
                <a:cs typeface="Arial"/>
              </a:rPr>
              <a:t>t</a:t>
            </a:r>
            <a:r>
              <a:rPr sz="1300" spc="-30" dirty="0">
                <a:solidFill>
                  <a:srgbClr val="4C4D4F"/>
                </a:solidFill>
                <a:latin typeface="Arial"/>
                <a:cs typeface="Arial"/>
              </a:rPr>
              <a:t>ere</a:t>
            </a:r>
            <a:r>
              <a:rPr sz="1300" spc="-15" dirty="0">
                <a:solidFill>
                  <a:srgbClr val="4C4D4F"/>
                </a:solidFill>
                <a:latin typeface="Arial"/>
                <a:cs typeface="Arial"/>
              </a:rPr>
              <a:t>d</a:t>
            </a:r>
            <a:r>
              <a:rPr sz="1300" spc="-20" dirty="0">
                <a:solidFill>
                  <a:srgbClr val="4C4D4F"/>
                </a:solidFill>
                <a:latin typeface="Arial"/>
                <a:cs typeface="Arial"/>
              </a:rPr>
              <a:t> </a:t>
            </a:r>
            <a:r>
              <a:rPr sz="1300" spc="-30" dirty="0">
                <a:solidFill>
                  <a:srgbClr val="4C4D4F"/>
                </a:solidFill>
                <a:latin typeface="Arial"/>
                <a:cs typeface="Arial"/>
              </a:rPr>
              <a:t>se</a:t>
            </a:r>
            <a:r>
              <a:rPr sz="1300" spc="25" dirty="0">
                <a:solidFill>
                  <a:srgbClr val="4C4D4F"/>
                </a:solidFill>
                <a:latin typeface="Arial"/>
                <a:cs typeface="Arial"/>
              </a:rPr>
              <a:t>r</a:t>
            </a:r>
            <a:r>
              <a:rPr sz="1300" spc="-25" dirty="0">
                <a:solidFill>
                  <a:srgbClr val="4C4D4F"/>
                </a:solidFill>
                <a:latin typeface="Arial"/>
                <a:cs typeface="Arial"/>
              </a:rPr>
              <a:t>vi</a:t>
            </a:r>
            <a:r>
              <a:rPr sz="1300" spc="-10" dirty="0">
                <a:solidFill>
                  <a:srgbClr val="4C4D4F"/>
                </a:solidFill>
                <a:latin typeface="Arial"/>
                <a:cs typeface="Arial"/>
              </a:rPr>
              <a:t>c</a:t>
            </a:r>
            <a:r>
              <a:rPr sz="1300" spc="-25" dirty="0">
                <a:solidFill>
                  <a:srgbClr val="4C4D4F"/>
                </a:solidFill>
                <a:latin typeface="Arial"/>
                <a:cs typeface="Arial"/>
              </a:rPr>
              <a:t>e</a:t>
            </a:r>
            <a:r>
              <a:rPr sz="1300" spc="-35" dirty="0">
                <a:solidFill>
                  <a:srgbClr val="4C4D4F"/>
                </a:solidFill>
                <a:latin typeface="Arial"/>
                <a:cs typeface="Arial"/>
              </a:rPr>
              <a:t>s</a:t>
            </a:r>
            <a:r>
              <a:rPr sz="1300" spc="-15" dirty="0">
                <a:solidFill>
                  <a:srgbClr val="4C4D4F"/>
                </a:solidFill>
                <a:latin typeface="Arial"/>
                <a:cs typeface="Arial"/>
              </a:rPr>
              <a:t>, </a:t>
            </a:r>
            <a:r>
              <a:rPr sz="1300" spc="-35" dirty="0">
                <a:solidFill>
                  <a:srgbClr val="4C4D4F"/>
                </a:solidFill>
                <a:latin typeface="Arial"/>
                <a:cs typeface="Arial"/>
              </a:rPr>
              <a:t>in</a:t>
            </a:r>
            <a:r>
              <a:rPr sz="1300" spc="-15" dirty="0">
                <a:solidFill>
                  <a:srgbClr val="4C4D4F"/>
                </a:solidFill>
                <a:latin typeface="Arial"/>
                <a:cs typeface="Arial"/>
              </a:rPr>
              <a:t>c</a:t>
            </a:r>
            <a:r>
              <a:rPr sz="1300" spc="-30" dirty="0">
                <a:solidFill>
                  <a:srgbClr val="4C4D4F"/>
                </a:solidFill>
                <a:latin typeface="Arial"/>
                <a:cs typeface="Arial"/>
              </a:rPr>
              <a:t>lu</a:t>
            </a:r>
            <a:r>
              <a:rPr sz="1300" spc="-40" dirty="0">
                <a:solidFill>
                  <a:srgbClr val="4C4D4F"/>
                </a:solidFill>
                <a:latin typeface="Arial"/>
                <a:cs typeface="Arial"/>
              </a:rPr>
              <a:t>d</a:t>
            </a:r>
            <a:r>
              <a:rPr sz="1300" spc="-30" dirty="0">
                <a:solidFill>
                  <a:srgbClr val="4C4D4F"/>
                </a:solidFill>
                <a:latin typeface="Arial"/>
                <a:cs typeface="Arial"/>
              </a:rPr>
              <a:t>in</a:t>
            </a:r>
            <a:r>
              <a:rPr sz="1300" spc="-15" dirty="0">
                <a:solidFill>
                  <a:srgbClr val="4C4D4F"/>
                </a:solidFill>
                <a:latin typeface="Arial"/>
                <a:cs typeface="Arial"/>
              </a:rPr>
              <a:t>g</a:t>
            </a:r>
            <a:r>
              <a:rPr sz="1300" spc="-20" dirty="0">
                <a:solidFill>
                  <a:srgbClr val="4C4D4F"/>
                </a:solidFill>
                <a:latin typeface="Arial"/>
                <a:cs typeface="Arial"/>
              </a:rPr>
              <a:t> </a:t>
            </a:r>
            <a:r>
              <a:rPr sz="1300" spc="-30" dirty="0">
                <a:solidFill>
                  <a:srgbClr val="4C4D4F"/>
                </a:solidFill>
                <a:latin typeface="Arial"/>
                <a:cs typeface="Arial"/>
              </a:rPr>
              <a:t>p</a:t>
            </a:r>
            <a:r>
              <a:rPr sz="1300" spc="-50" dirty="0">
                <a:solidFill>
                  <a:srgbClr val="4C4D4F"/>
                </a:solidFill>
                <a:latin typeface="Arial"/>
                <a:cs typeface="Arial"/>
              </a:rPr>
              <a:t>sy</a:t>
            </a:r>
            <a:r>
              <a:rPr sz="1300" spc="-20" dirty="0">
                <a:solidFill>
                  <a:srgbClr val="4C4D4F"/>
                </a:solidFill>
                <a:latin typeface="Arial"/>
                <a:cs typeface="Arial"/>
              </a:rPr>
              <a:t>c</a:t>
            </a:r>
            <a:r>
              <a:rPr sz="1300" spc="-30" dirty="0">
                <a:solidFill>
                  <a:srgbClr val="4C4D4F"/>
                </a:solidFill>
                <a:latin typeface="Arial"/>
                <a:cs typeface="Arial"/>
              </a:rPr>
              <a:t>hos</a:t>
            </a:r>
            <a:r>
              <a:rPr sz="1300" spc="-25" dirty="0">
                <a:solidFill>
                  <a:srgbClr val="4C4D4F"/>
                </a:solidFill>
                <a:latin typeface="Arial"/>
                <a:cs typeface="Arial"/>
              </a:rPr>
              <a:t>o</a:t>
            </a:r>
            <a:r>
              <a:rPr sz="1300" spc="-20" dirty="0">
                <a:solidFill>
                  <a:srgbClr val="4C4D4F"/>
                </a:solidFill>
                <a:latin typeface="Arial"/>
                <a:cs typeface="Arial"/>
              </a:rPr>
              <a:t>c</a:t>
            </a:r>
            <a:r>
              <a:rPr sz="1300" spc="-25" dirty="0">
                <a:solidFill>
                  <a:srgbClr val="4C4D4F"/>
                </a:solidFill>
                <a:latin typeface="Arial"/>
                <a:cs typeface="Arial"/>
              </a:rPr>
              <a:t>i</a:t>
            </a:r>
            <a:r>
              <a:rPr sz="1300" spc="-35" dirty="0">
                <a:solidFill>
                  <a:srgbClr val="4C4D4F"/>
                </a:solidFill>
                <a:latin typeface="Arial"/>
                <a:cs typeface="Arial"/>
              </a:rPr>
              <a:t>a</a:t>
            </a:r>
            <a:r>
              <a:rPr sz="1300" spc="-10" dirty="0">
                <a:solidFill>
                  <a:srgbClr val="4C4D4F"/>
                </a:solidFill>
                <a:latin typeface="Arial"/>
                <a:cs typeface="Arial"/>
              </a:rPr>
              <a:t>l</a:t>
            </a:r>
            <a:r>
              <a:rPr sz="1300" spc="-20" dirty="0">
                <a:solidFill>
                  <a:srgbClr val="4C4D4F"/>
                </a:solidFill>
                <a:latin typeface="Arial"/>
                <a:cs typeface="Arial"/>
              </a:rPr>
              <a:t> </a:t>
            </a:r>
            <a:r>
              <a:rPr sz="1300" spc="-35" dirty="0">
                <a:solidFill>
                  <a:srgbClr val="4C4D4F"/>
                </a:solidFill>
                <a:latin typeface="Arial"/>
                <a:cs typeface="Arial"/>
              </a:rPr>
              <a:t>su</a:t>
            </a:r>
            <a:r>
              <a:rPr sz="1300" spc="-30" dirty="0">
                <a:solidFill>
                  <a:srgbClr val="4C4D4F"/>
                </a:solidFill>
                <a:latin typeface="Arial"/>
                <a:cs typeface="Arial"/>
              </a:rPr>
              <a:t>p</a:t>
            </a:r>
            <a:r>
              <a:rPr sz="1300" spc="-25" dirty="0">
                <a:solidFill>
                  <a:srgbClr val="4C4D4F"/>
                </a:solidFill>
                <a:latin typeface="Arial"/>
                <a:cs typeface="Arial"/>
              </a:rPr>
              <a:t>po</a:t>
            </a:r>
            <a:r>
              <a:rPr sz="1300" spc="25" dirty="0">
                <a:solidFill>
                  <a:srgbClr val="4C4D4F"/>
                </a:solidFill>
                <a:latin typeface="Arial"/>
                <a:cs typeface="Arial"/>
              </a:rPr>
              <a:t>r</a:t>
            </a:r>
            <a:r>
              <a:rPr sz="1300" spc="-25" dirty="0">
                <a:solidFill>
                  <a:srgbClr val="4C4D4F"/>
                </a:solidFill>
                <a:latin typeface="Arial"/>
                <a:cs typeface="Arial"/>
              </a:rPr>
              <a:t>t</a:t>
            </a:r>
            <a:r>
              <a:rPr sz="1300" spc="-15"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15" dirty="0">
                <a:solidFill>
                  <a:srgbClr val="4C4D4F"/>
                </a:solidFill>
                <a:latin typeface="Arial"/>
                <a:cs typeface="Arial"/>
              </a:rPr>
              <a:t>t</a:t>
            </a:r>
            <a:r>
              <a:rPr sz="1300" spc="-20" dirty="0">
                <a:solidFill>
                  <a:srgbClr val="4C4D4F"/>
                </a:solidFill>
                <a:latin typeface="Arial"/>
                <a:cs typeface="Arial"/>
              </a:rPr>
              <a:t> </a:t>
            </a:r>
            <a:r>
              <a:rPr sz="1300" spc="-35" dirty="0">
                <a:solidFill>
                  <a:srgbClr val="4C4D4F"/>
                </a:solidFill>
                <a:latin typeface="Arial"/>
                <a:cs typeface="Arial"/>
              </a:rPr>
              <a:t>n</a:t>
            </a:r>
            <a:r>
              <a:rPr sz="1300" spc="-55" dirty="0">
                <a:solidFill>
                  <a:srgbClr val="4C4D4F"/>
                </a:solidFill>
                <a:latin typeface="Arial"/>
                <a:cs typeface="Arial"/>
              </a:rPr>
              <a:t>a</a:t>
            </a:r>
            <a:r>
              <a:rPr sz="1300" spc="-30" dirty="0">
                <a:solidFill>
                  <a:srgbClr val="4C4D4F"/>
                </a:solidFill>
                <a:latin typeface="Arial"/>
                <a:cs typeface="Arial"/>
              </a:rPr>
              <a:t>v</a:t>
            </a:r>
            <a:r>
              <a:rPr sz="1300" spc="-20" dirty="0">
                <a:solidFill>
                  <a:srgbClr val="4C4D4F"/>
                </a:solidFill>
                <a:latin typeface="Arial"/>
                <a:cs typeface="Arial"/>
              </a:rPr>
              <a:t>i</a:t>
            </a:r>
            <a:r>
              <a:rPr sz="1300" spc="-30" dirty="0">
                <a:solidFill>
                  <a:srgbClr val="4C4D4F"/>
                </a:solidFill>
                <a:latin typeface="Arial"/>
                <a:cs typeface="Arial"/>
              </a:rPr>
              <a:t>g</a:t>
            </a:r>
            <a:r>
              <a:rPr sz="1300" spc="-40" dirty="0">
                <a:solidFill>
                  <a:srgbClr val="4C4D4F"/>
                </a:solidFill>
                <a:latin typeface="Arial"/>
                <a:cs typeface="Arial"/>
              </a:rPr>
              <a:t>a</a:t>
            </a:r>
            <a:r>
              <a:rPr sz="1300" spc="-25" dirty="0">
                <a:solidFill>
                  <a:srgbClr val="4C4D4F"/>
                </a:solidFill>
                <a:latin typeface="Arial"/>
                <a:cs typeface="Arial"/>
              </a:rPr>
              <a:t>t</a:t>
            </a:r>
            <a:r>
              <a:rPr sz="1300" spc="-20" dirty="0">
                <a:solidFill>
                  <a:srgbClr val="4C4D4F"/>
                </a:solidFill>
                <a:latin typeface="Arial"/>
                <a:cs typeface="Arial"/>
              </a:rPr>
              <a:t>i</a:t>
            </a:r>
            <a:r>
              <a:rPr sz="1300" spc="-30" dirty="0">
                <a:solidFill>
                  <a:srgbClr val="4C4D4F"/>
                </a:solidFill>
                <a:latin typeface="Arial"/>
                <a:cs typeface="Arial"/>
              </a:rPr>
              <a:t>o</a:t>
            </a:r>
            <a:r>
              <a:rPr sz="1300" spc="-45" dirty="0">
                <a:solidFill>
                  <a:srgbClr val="4C4D4F"/>
                </a:solidFill>
                <a:latin typeface="Arial"/>
                <a:cs typeface="Arial"/>
              </a:rPr>
              <a:t>n</a:t>
            </a:r>
            <a:r>
              <a:rPr sz="1300" spc="-15"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0" dirty="0">
                <a:solidFill>
                  <a:srgbClr val="4C4D4F"/>
                </a:solidFill>
                <a:latin typeface="Arial"/>
                <a:cs typeface="Arial"/>
              </a:rPr>
              <a:t> </a:t>
            </a:r>
            <a:r>
              <a:rPr sz="1300" spc="-15" dirty="0">
                <a:solidFill>
                  <a:srgbClr val="4C4D4F"/>
                </a:solidFill>
                <a:latin typeface="Arial"/>
                <a:cs typeface="Arial"/>
              </a:rPr>
              <a:t>a</a:t>
            </a:r>
            <a:r>
              <a:rPr sz="1300" spc="-20" dirty="0">
                <a:solidFill>
                  <a:srgbClr val="4C4D4F"/>
                </a:solidFill>
                <a:latin typeface="Arial"/>
                <a:cs typeface="Arial"/>
              </a:rPr>
              <a:t> </a:t>
            </a:r>
            <a:r>
              <a:rPr sz="1300" spc="-35" dirty="0">
                <a:solidFill>
                  <a:srgbClr val="4C4D4F"/>
                </a:solidFill>
                <a:latin typeface="Arial"/>
                <a:cs typeface="Arial"/>
              </a:rPr>
              <a:t>su</a:t>
            </a:r>
            <a:r>
              <a:rPr sz="1300" spc="25" dirty="0">
                <a:solidFill>
                  <a:srgbClr val="4C4D4F"/>
                </a:solidFill>
                <a:latin typeface="Arial"/>
                <a:cs typeface="Arial"/>
              </a:rPr>
              <a:t>r</a:t>
            </a:r>
            <a:r>
              <a:rPr sz="1300" spc="-25" dirty="0">
                <a:solidFill>
                  <a:srgbClr val="4C4D4F"/>
                </a:solidFill>
                <a:latin typeface="Arial"/>
                <a:cs typeface="Arial"/>
              </a:rPr>
              <a:t>vi</a:t>
            </a:r>
            <a:r>
              <a:rPr sz="1300" spc="-50" dirty="0">
                <a:solidFill>
                  <a:srgbClr val="4C4D4F"/>
                </a:solidFill>
                <a:latin typeface="Arial"/>
                <a:cs typeface="Arial"/>
              </a:rPr>
              <a:t>v</a:t>
            </a:r>
            <a:r>
              <a:rPr sz="1300" spc="-25" dirty="0">
                <a:solidFill>
                  <a:srgbClr val="4C4D4F"/>
                </a:solidFill>
                <a:latin typeface="Arial"/>
                <a:cs typeface="Arial"/>
              </a:rPr>
              <a:t>o</a:t>
            </a:r>
            <a:r>
              <a:rPr sz="1300" spc="-15" dirty="0">
                <a:solidFill>
                  <a:srgbClr val="4C4D4F"/>
                </a:solidFill>
                <a:latin typeface="Arial"/>
                <a:cs typeface="Arial"/>
              </a:rPr>
              <a:t>r</a:t>
            </a:r>
            <a:r>
              <a:rPr sz="1300" spc="-35" dirty="0">
                <a:solidFill>
                  <a:srgbClr val="4C4D4F"/>
                </a:solidFill>
                <a:latin typeface="Arial"/>
                <a:cs typeface="Arial"/>
              </a:rPr>
              <a:t>ship</a:t>
            </a:r>
            <a:r>
              <a:rPr sz="1300" spc="-3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15" dirty="0">
                <a:solidFill>
                  <a:srgbClr val="4C4D4F"/>
                </a:solidFill>
                <a:latin typeface="Arial"/>
                <a:cs typeface="Arial"/>
              </a:rPr>
              <a:t>e</a:t>
            </a:r>
            <a:r>
              <a:rPr sz="1300" spc="-25" dirty="0">
                <a:solidFill>
                  <a:srgbClr val="4C4D4F"/>
                </a:solidFill>
                <a:latin typeface="Arial"/>
                <a:cs typeface="Arial"/>
              </a:rPr>
              <a:t> </a:t>
            </a:r>
            <a:r>
              <a:rPr sz="1300" spc="-30" dirty="0">
                <a:solidFill>
                  <a:srgbClr val="4C4D4F"/>
                </a:solidFill>
                <a:latin typeface="Arial"/>
                <a:cs typeface="Arial"/>
              </a:rPr>
              <a:t>p</a:t>
            </a:r>
            <a:r>
              <a:rPr sz="1300" spc="-35" dirty="0">
                <a:solidFill>
                  <a:srgbClr val="4C4D4F"/>
                </a:solidFill>
                <a:latin typeface="Arial"/>
                <a:cs typeface="Arial"/>
              </a:rPr>
              <a:t>la</a:t>
            </a:r>
            <a:r>
              <a:rPr sz="1300" spc="-45" dirty="0">
                <a:solidFill>
                  <a:srgbClr val="4C4D4F"/>
                </a:solidFill>
                <a:latin typeface="Arial"/>
                <a:cs typeface="Arial"/>
              </a:rPr>
              <a:t>n</a:t>
            </a:r>
            <a:r>
              <a:rPr sz="1300" spc="-15" dirty="0">
                <a:solidFill>
                  <a:srgbClr val="4C4D4F"/>
                </a:solidFill>
                <a:latin typeface="Arial"/>
                <a:cs typeface="Arial"/>
              </a:rPr>
              <a:t>.</a:t>
            </a:r>
            <a:r>
              <a:rPr sz="1300" spc="-20" dirty="0">
                <a:solidFill>
                  <a:srgbClr val="4C4D4F"/>
                </a:solidFill>
                <a:latin typeface="Arial"/>
                <a:cs typeface="Arial"/>
              </a:rPr>
              <a:t> </a:t>
            </a:r>
            <a:r>
              <a:rPr sz="1300" spc="-85" dirty="0">
                <a:solidFill>
                  <a:srgbClr val="4C4D4F"/>
                </a:solidFill>
                <a:latin typeface="Arial"/>
                <a:cs typeface="Arial"/>
              </a:rPr>
              <a:t>W</a:t>
            </a:r>
            <a:r>
              <a:rPr sz="1300" spc="-15" dirty="0">
                <a:solidFill>
                  <a:srgbClr val="4C4D4F"/>
                </a:solidFill>
                <a:latin typeface="Arial"/>
                <a:cs typeface="Arial"/>
              </a:rPr>
              <a:t>e</a:t>
            </a:r>
            <a:r>
              <a:rPr sz="1300" spc="-25" dirty="0">
                <a:solidFill>
                  <a:srgbClr val="4C4D4F"/>
                </a:solidFill>
                <a:latin typeface="Arial"/>
                <a:cs typeface="Arial"/>
              </a:rPr>
              <a:t> </a:t>
            </a:r>
            <a:r>
              <a:rPr sz="1300" spc="-30" dirty="0">
                <a:solidFill>
                  <a:srgbClr val="4C4D4F"/>
                </a:solidFill>
                <a:latin typeface="Arial"/>
                <a:cs typeface="Arial"/>
              </a:rPr>
              <a:t>impr</a:t>
            </a:r>
            <a:r>
              <a:rPr sz="1300" spc="-50" dirty="0">
                <a:solidFill>
                  <a:srgbClr val="4C4D4F"/>
                </a:solidFill>
                <a:latin typeface="Arial"/>
                <a:cs typeface="Arial"/>
              </a:rPr>
              <a:t>ov</a:t>
            </a:r>
            <a:r>
              <a:rPr sz="1300" spc="-15" dirty="0">
                <a:solidFill>
                  <a:srgbClr val="4C4D4F"/>
                </a:solidFill>
                <a:latin typeface="Arial"/>
                <a:cs typeface="Arial"/>
              </a:rPr>
              <a:t>e</a:t>
            </a:r>
            <a:r>
              <a:rPr sz="1300" spc="-25" dirty="0">
                <a:solidFill>
                  <a:srgbClr val="4C4D4F"/>
                </a:solidFill>
                <a:latin typeface="Arial"/>
                <a:cs typeface="Arial"/>
              </a:rPr>
              <a:t> </a:t>
            </a:r>
            <a:r>
              <a:rPr sz="1300" spc="-3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a:t>
            </a:r>
            <a:r>
              <a:rPr sz="1300" spc="-20"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25" dirty="0">
                <a:solidFill>
                  <a:srgbClr val="4C4D4F"/>
                </a:solidFill>
                <a:latin typeface="Arial"/>
                <a:cs typeface="Arial"/>
              </a:rPr>
              <a:t>t</a:t>
            </a:r>
            <a:r>
              <a:rPr sz="1300" spc="-60" dirty="0">
                <a:solidFill>
                  <a:srgbClr val="4C4D4F"/>
                </a:solidFill>
                <a:latin typeface="Arial"/>
                <a:cs typeface="Arial"/>
              </a:rPr>
              <a:t>s</a:t>
            </a:r>
            <a:r>
              <a:rPr sz="1300" spc="-10" dirty="0">
                <a:solidFill>
                  <a:srgbClr val="4C4D4F"/>
                </a:solidFill>
                <a:latin typeface="Arial"/>
                <a:cs typeface="Arial"/>
              </a:rPr>
              <a:t>’ </a:t>
            </a:r>
            <a:r>
              <a:rPr sz="1300" spc="-35" dirty="0">
                <a:solidFill>
                  <a:srgbClr val="4C4D4F"/>
                </a:solidFill>
                <a:latin typeface="Arial"/>
                <a:cs typeface="Arial"/>
              </a:rPr>
              <a:t>quali</a:t>
            </a:r>
            <a:r>
              <a:rPr sz="1300" spc="-5" dirty="0">
                <a:solidFill>
                  <a:srgbClr val="4C4D4F"/>
                </a:solidFill>
                <a:latin typeface="Arial"/>
                <a:cs typeface="Arial"/>
              </a:rPr>
              <a:t>t</a:t>
            </a:r>
            <a:r>
              <a:rPr sz="1300" spc="-15" dirty="0">
                <a:solidFill>
                  <a:srgbClr val="4C4D4F"/>
                </a:solidFill>
                <a:latin typeface="Arial"/>
                <a:cs typeface="Arial"/>
              </a:rPr>
              <a:t>y</a:t>
            </a:r>
            <a:r>
              <a:rPr sz="1300" spc="-20"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30" dirty="0">
                <a:solidFill>
                  <a:srgbClr val="4C4D4F"/>
                </a:solidFill>
                <a:latin typeface="Arial"/>
                <a:cs typeface="Arial"/>
              </a:rPr>
              <a:t>l</a:t>
            </a:r>
            <a:r>
              <a:rPr sz="1300" spc="-25" dirty="0">
                <a:solidFill>
                  <a:srgbClr val="4C4D4F"/>
                </a:solidFill>
                <a:latin typeface="Arial"/>
                <a:cs typeface="Arial"/>
              </a:rPr>
              <a:t>i</a:t>
            </a:r>
            <a:r>
              <a:rPr sz="1300" spc="-35" dirty="0">
                <a:solidFill>
                  <a:srgbClr val="4C4D4F"/>
                </a:solidFill>
                <a:latin typeface="Arial"/>
                <a:cs typeface="Arial"/>
              </a:rPr>
              <a:t>f</a:t>
            </a:r>
            <a:r>
              <a:rPr sz="1300" spc="20" dirty="0">
                <a:solidFill>
                  <a:srgbClr val="4C4D4F"/>
                </a:solidFill>
                <a:latin typeface="Arial"/>
                <a:cs typeface="Arial"/>
              </a:rPr>
              <a:t>e</a:t>
            </a:r>
            <a:r>
              <a:rPr sz="1300" spc="-5" dirty="0">
                <a:solidFill>
                  <a:srgbClr val="4C4D4F"/>
                </a:solidFill>
                <a:latin typeface="Arial"/>
                <a:cs typeface="Arial"/>
              </a:rPr>
              <a:t>—</a:t>
            </a:r>
            <a:r>
              <a:rPr sz="1300" spc="-25" dirty="0">
                <a:solidFill>
                  <a:srgbClr val="4C4D4F"/>
                </a:solidFill>
                <a:latin typeface="Arial"/>
                <a:cs typeface="Arial"/>
              </a:rPr>
              <a:t>b</a:t>
            </a:r>
            <a:r>
              <a:rPr sz="1300" spc="-40" dirty="0">
                <a:solidFill>
                  <a:srgbClr val="4C4D4F"/>
                </a:solidFill>
                <a:latin typeface="Arial"/>
                <a:cs typeface="Arial"/>
              </a:rPr>
              <a:t>o</a:t>
            </a:r>
            <a:r>
              <a:rPr sz="1300" spc="-25" dirty="0">
                <a:solidFill>
                  <a:srgbClr val="4C4D4F"/>
                </a:solidFill>
                <a:latin typeface="Arial"/>
                <a:cs typeface="Arial"/>
              </a:rPr>
              <a:t>t</a:t>
            </a:r>
            <a:r>
              <a:rPr sz="1300" spc="-15" dirty="0">
                <a:solidFill>
                  <a:srgbClr val="4C4D4F"/>
                </a:solidFill>
                <a:latin typeface="Arial"/>
                <a:cs typeface="Arial"/>
              </a:rPr>
              <a:t>h</a:t>
            </a:r>
            <a:r>
              <a:rPr sz="1300" spc="-25" dirty="0">
                <a:solidFill>
                  <a:srgbClr val="4C4D4F"/>
                </a:solidFill>
                <a:latin typeface="Arial"/>
                <a:cs typeface="Arial"/>
              </a:rPr>
              <a:t> </a:t>
            </a:r>
            <a:r>
              <a:rPr sz="1300" spc="-30" dirty="0">
                <a:solidFill>
                  <a:srgbClr val="4C4D4F"/>
                </a:solidFill>
                <a:latin typeface="Arial"/>
                <a:cs typeface="Arial"/>
              </a:rPr>
              <a:t>b</a:t>
            </a:r>
            <a:r>
              <a:rPr sz="1300" spc="-45" dirty="0">
                <a:solidFill>
                  <a:srgbClr val="4C4D4F"/>
                </a:solidFill>
                <a:latin typeface="Arial"/>
                <a:cs typeface="Arial"/>
              </a:rPr>
              <a:t>e</a:t>
            </a:r>
            <a:r>
              <a:rPr sz="1300" spc="-35" dirty="0">
                <a:solidFill>
                  <a:srgbClr val="4C4D4F"/>
                </a:solidFill>
                <a:latin typeface="Arial"/>
                <a:cs typeface="Arial"/>
              </a:rPr>
              <a:t>f</a:t>
            </a:r>
            <a:r>
              <a:rPr sz="1300" spc="-25" dirty="0">
                <a:solidFill>
                  <a:srgbClr val="4C4D4F"/>
                </a:solidFill>
                <a:latin typeface="Arial"/>
                <a:cs typeface="Arial"/>
              </a:rPr>
              <a:t>or</a:t>
            </a:r>
            <a:r>
              <a:rPr sz="1300" spc="-15" dirty="0">
                <a:solidFill>
                  <a:srgbClr val="4C4D4F"/>
                </a:solidFill>
                <a:latin typeface="Arial"/>
                <a:cs typeface="Arial"/>
              </a:rPr>
              <a:t>e</a:t>
            </a:r>
            <a:r>
              <a:rPr sz="1300" spc="-25"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a:t>
            </a:r>
            <a:r>
              <a:rPr sz="1300" spc="-35" dirty="0">
                <a:solidFill>
                  <a:srgbClr val="4C4D4F"/>
                </a:solidFill>
                <a:latin typeface="Arial"/>
                <a:cs typeface="Arial"/>
              </a:rPr>
              <a:t>a</a:t>
            </a:r>
            <a:r>
              <a:rPr sz="1300" spc="10" dirty="0">
                <a:solidFill>
                  <a:srgbClr val="4C4D4F"/>
                </a:solidFill>
                <a:latin typeface="Arial"/>
                <a:cs typeface="Arial"/>
              </a:rPr>
              <a:t>f</a:t>
            </a:r>
            <a:r>
              <a:rPr sz="1300" spc="-40" dirty="0">
                <a:solidFill>
                  <a:srgbClr val="4C4D4F"/>
                </a:solidFill>
                <a:latin typeface="Arial"/>
                <a:cs typeface="Arial"/>
              </a:rPr>
              <a:t>t</a:t>
            </a:r>
            <a:r>
              <a:rPr sz="1300" spc="-30" dirty="0">
                <a:solidFill>
                  <a:srgbClr val="4C4D4F"/>
                </a:solidFill>
                <a:latin typeface="Arial"/>
                <a:cs typeface="Arial"/>
              </a:rPr>
              <a:t>e</a:t>
            </a:r>
            <a:r>
              <a:rPr sz="1300" spc="-10" dirty="0">
                <a:solidFill>
                  <a:srgbClr val="4C4D4F"/>
                </a:solidFill>
                <a:latin typeface="Arial"/>
                <a:cs typeface="Arial"/>
              </a:rPr>
              <a:t>r 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10" dirty="0">
                <a:solidFill>
                  <a:srgbClr val="4C4D4F"/>
                </a:solidFill>
                <a:latin typeface="Arial"/>
                <a:cs typeface="Arial"/>
              </a:rPr>
              <a:t>r</a:t>
            </a:r>
            <a:r>
              <a:rPr sz="1300" spc="-15" dirty="0">
                <a:solidFill>
                  <a:srgbClr val="4C4D4F"/>
                </a:solidFill>
                <a:latin typeface="Arial"/>
                <a:cs typeface="Arial"/>
              </a:rPr>
              <a:t>.</a:t>
            </a:r>
            <a:r>
              <a:rPr sz="1300" spc="-30" dirty="0">
                <a:solidFill>
                  <a:srgbClr val="4C4D4F"/>
                </a:solidFill>
                <a:latin typeface="Arial"/>
                <a:cs typeface="Arial"/>
              </a:rPr>
              <a:t> </a:t>
            </a:r>
            <a:r>
              <a:rPr sz="1300" spc="-35" dirty="0">
                <a:solidFill>
                  <a:srgbClr val="4C4D4F"/>
                </a:solidFill>
                <a:latin typeface="Arial"/>
                <a:cs typeface="Arial"/>
              </a:rPr>
              <a:t>T</a:t>
            </a:r>
            <a:r>
              <a:rPr sz="1300" spc="-30" dirty="0">
                <a:solidFill>
                  <a:srgbClr val="4C4D4F"/>
                </a:solidFill>
                <a:latin typeface="Arial"/>
                <a:cs typeface="Arial"/>
              </a:rPr>
              <a:t>h</a:t>
            </a:r>
            <a:r>
              <a:rPr sz="1300" spc="-25" dirty="0">
                <a:solidFill>
                  <a:srgbClr val="4C4D4F"/>
                </a:solidFill>
                <a:latin typeface="Arial"/>
                <a:cs typeface="Arial"/>
              </a:rPr>
              <a:t>e</a:t>
            </a:r>
            <a:r>
              <a:rPr sz="1300" spc="-30" dirty="0">
                <a:solidFill>
                  <a:srgbClr val="4C4D4F"/>
                </a:solidFill>
                <a:latin typeface="Arial"/>
                <a:cs typeface="Arial"/>
              </a:rPr>
              <a:t>s</a:t>
            </a:r>
            <a:r>
              <a:rPr sz="1300" spc="-15" dirty="0">
                <a:solidFill>
                  <a:srgbClr val="4C4D4F"/>
                </a:solidFill>
                <a:latin typeface="Arial"/>
                <a:cs typeface="Arial"/>
              </a:rPr>
              <a:t>e</a:t>
            </a:r>
            <a:r>
              <a:rPr sz="1300" spc="-30" dirty="0">
                <a:solidFill>
                  <a:srgbClr val="4C4D4F"/>
                </a:solidFill>
                <a:latin typeface="Arial"/>
                <a:cs typeface="Arial"/>
              </a:rPr>
              <a:t> i</a:t>
            </a:r>
            <a:r>
              <a:rPr sz="1300" spc="-45" dirty="0">
                <a:solidFill>
                  <a:srgbClr val="4C4D4F"/>
                </a:solidFill>
                <a:latin typeface="Arial"/>
                <a:cs typeface="Arial"/>
              </a:rPr>
              <a:t>n</a:t>
            </a:r>
            <a:r>
              <a:rPr sz="1300" spc="-40" dirty="0">
                <a:solidFill>
                  <a:srgbClr val="4C4D4F"/>
                </a:solidFill>
                <a:latin typeface="Arial"/>
                <a:cs typeface="Arial"/>
              </a:rPr>
              <a:t>t</a:t>
            </a:r>
            <a:r>
              <a:rPr sz="1300" spc="-25" dirty="0">
                <a:solidFill>
                  <a:srgbClr val="4C4D4F"/>
                </a:solidFill>
                <a:latin typeface="Arial"/>
                <a:cs typeface="Arial"/>
              </a:rPr>
              <a:t>e</a:t>
            </a:r>
            <a:r>
              <a:rPr sz="1300" spc="-30" dirty="0">
                <a:solidFill>
                  <a:srgbClr val="4C4D4F"/>
                </a:solidFill>
                <a:latin typeface="Arial"/>
                <a:cs typeface="Arial"/>
              </a:rPr>
              <a:t>gr</a:t>
            </a:r>
            <a:r>
              <a:rPr sz="1300" spc="-40" dirty="0">
                <a:solidFill>
                  <a:srgbClr val="4C4D4F"/>
                </a:solidFill>
                <a:latin typeface="Arial"/>
                <a:cs typeface="Arial"/>
              </a:rPr>
              <a:t>at</a:t>
            </a:r>
            <a:r>
              <a:rPr sz="1300" spc="-30" dirty="0">
                <a:solidFill>
                  <a:srgbClr val="4C4D4F"/>
                </a:solidFill>
                <a:latin typeface="Arial"/>
                <a:cs typeface="Arial"/>
              </a:rPr>
              <a:t>e</a:t>
            </a:r>
            <a:r>
              <a:rPr sz="1300" spc="-15" dirty="0">
                <a:solidFill>
                  <a:srgbClr val="4C4D4F"/>
                </a:solidFill>
                <a:latin typeface="Arial"/>
                <a:cs typeface="Arial"/>
              </a:rPr>
              <a:t>d</a:t>
            </a:r>
            <a:r>
              <a:rPr sz="1300" spc="-30" dirty="0">
                <a:solidFill>
                  <a:srgbClr val="4C4D4F"/>
                </a:solidFill>
                <a:latin typeface="Arial"/>
                <a:cs typeface="Arial"/>
              </a:rPr>
              <a:t> </a:t>
            </a:r>
            <a:r>
              <a:rPr sz="1300" spc="-35" dirty="0">
                <a:solidFill>
                  <a:srgbClr val="4C4D4F"/>
                </a:solidFill>
                <a:latin typeface="Arial"/>
                <a:cs typeface="Arial"/>
              </a:rPr>
              <a:t>pa</a:t>
            </a:r>
            <a:r>
              <a:rPr sz="1300" spc="25" dirty="0">
                <a:solidFill>
                  <a:srgbClr val="4C4D4F"/>
                </a:solidFill>
                <a:latin typeface="Arial"/>
                <a:cs typeface="Arial"/>
              </a:rPr>
              <a:t>r</a:t>
            </a:r>
            <a:r>
              <a:rPr sz="1300" spc="-25" dirty="0">
                <a:solidFill>
                  <a:srgbClr val="4C4D4F"/>
                </a:solidFill>
                <a:latin typeface="Arial"/>
                <a:cs typeface="Arial"/>
              </a:rPr>
              <a:t>t</a:t>
            </a:r>
            <a:r>
              <a:rPr sz="1300" spc="-30" dirty="0">
                <a:solidFill>
                  <a:srgbClr val="4C4D4F"/>
                </a:solidFill>
                <a:latin typeface="Arial"/>
                <a:cs typeface="Arial"/>
              </a:rPr>
              <a:t>ne</a:t>
            </a:r>
            <a:r>
              <a:rPr sz="1300" spc="-15" dirty="0">
                <a:solidFill>
                  <a:srgbClr val="4C4D4F"/>
                </a:solidFill>
                <a:latin typeface="Arial"/>
                <a:cs typeface="Arial"/>
              </a:rPr>
              <a:t>r</a:t>
            </a:r>
            <a:r>
              <a:rPr sz="1300" spc="-35" dirty="0">
                <a:solidFill>
                  <a:srgbClr val="4C4D4F"/>
                </a:solidFill>
                <a:latin typeface="Arial"/>
                <a:cs typeface="Arial"/>
              </a:rPr>
              <a:t>shi</a:t>
            </a:r>
            <a:r>
              <a:rPr sz="1300" spc="-30" dirty="0">
                <a:solidFill>
                  <a:srgbClr val="4C4D4F"/>
                </a:solidFill>
                <a:latin typeface="Arial"/>
                <a:cs typeface="Arial"/>
              </a:rPr>
              <a:t>p</a:t>
            </a:r>
            <a:r>
              <a:rPr sz="1300" spc="-15" dirty="0">
                <a:solidFill>
                  <a:srgbClr val="4C4D4F"/>
                </a:solidFill>
                <a:latin typeface="Arial"/>
                <a:cs typeface="Arial"/>
              </a:rPr>
              <a:t>s</a:t>
            </a:r>
            <a:r>
              <a:rPr sz="1300" spc="-10" dirty="0">
                <a:solidFill>
                  <a:srgbClr val="4C4D4F"/>
                </a:solidFill>
                <a:latin typeface="Arial"/>
                <a:cs typeface="Arial"/>
              </a:rPr>
              <a:t> </a:t>
            </a:r>
            <a:r>
              <a:rPr sz="1300" spc="-25" dirty="0">
                <a:solidFill>
                  <a:srgbClr val="4C4D4F"/>
                </a:solidFill>
                <a:latin typeface="Arial"/>
                <a:cs typeface="Arial"/>
              </a:rPr>
              <a:t>re</a:t>
            </a:r>
            <a:r>
              <a:rPr sz="1300" spc="-35" dirty="0">
                <a:solidFill>
                  <a:srgbClr val="4C4D4F"/>
                </a:solidFill>
                <a:latin typeface="Arial"/>
                <a:cs typeface="Arial"/>
              </a:rPr>
              <a:t>sul</a:t>
            </a:r>
            <a:r>
              <a:rPr sz="1300" spc="-15" dirty="0">
                <a:solidFill>
                  <a:srgbClr val="4C4D4F"/>
                </a:solidFill>
                <a:latin typeface="Arial"/>
                <a:cs typeface="Arial"/>
              </a:rPr>
              <a:t>t</a:t>
            </a:r>
            <a:r>
              <a:rPr sz="1300" spc="-20" dirty="0">
                <a:solidFill>
                  <a:srgbClr val="4C4D4F"/>
                </a:solidFill>
                <a:latin typeface="Arial"/>
                <a:cs typeface="Arial"/>
              </a:rPr>
              <a:t> </a:t>
            </a:r>
            <a:r>
              <a:rPr sz="1300" spc="-30" dirty="0">
                <a:solidFill>
                  <a:srgbClr val="4C4D4F"/>
                </a:solidFill>
                <a:latin typeface="Arial"/>
                <a:cs typeface="Arial"/>
              </a:rPr>
              <a:t>i</a:t>
            </a:r>
            <a:r>
              <a:rPr sz="1300" spc="-15" dirty="0">
                <a:solidFill>
                  <a:srgbClr val="4C4D4F"/>
                </a:solidFill>
                <a:latin typeface="Arial"/>
                <a:cs typeface="Arial"/>
              </a:rPr>
              <a:t>n</a:t>
            </a:r>
            <a:r>
              <a:rPr sz="1300" spc="-25" dirty="0">
                <a:solidFill>
                  <a:srgbClr val="4C4D4F"/>
                </a:solidFill>
                <a:latin typeface="Arial"/>
                <a:cs typeface="Arial"/>
              </a:rPr>
              <a:t> </a:t>
            </a:r>
            <a:r>
              <a:rPr sz="1300" spc="-30" dirty="0">
                <a:solidFill>
                  <a:srgbClr val="4C4D4F"/>
                </a:solidFill>
                <a:latin typeface="Arial"/>
                <a:cs typeface="Arial"/>
              </a:rPr>
              <a:t>impr</a:t>
            </a:r>
            <a:r>
              <a:rPr sz="1300" spc="-50" dirty="0">
                <a:solidFill>
                  <a:srgbClr val="4C4D4F"/>
                </a:solidFill>
                <a:latin typeface="Arial"/>
                <a:cs typeface="Arial"/>
              </a:rPr>
              <a:t>ov</a:t>
            </a:r>
            <a:r>
              <a:rPr sz="1300" spc="-30" dirty="0">
                <a:solidFill>
                  <a:srgbClr val="4C4D4F"/>
                </a:solidFill>
                <a:latin typeface="Arial"/>
                <a:cs typeface="Arial"/>
              </a:rPr>
              <a:t>e</a:t>
            </a:r>
            <a:r>
              <a:rPr sz="1300" spc="-15" dirty="0">
                <a:solidFill>
                  <a:srgbClr val="4C4D4F"/>
                </a:solidFill>
                <a:latin typeface="Arial"/>
                <a:cs typeface="Arial"/>
              </a:rPr>
              <a:t>d</a:t>
            </a:r>
            <a:r>
              <a:rPr sz="1300" spc="-25"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15" dirty="0">
                <a:solidFill>
                  <a:srgbClr val="4C4D4F"/>
                </a:solidFill>
                <a:latin typeface="Arial"/>
                <a:cs typeface="Arial"/>
              </a:rPr>
              <a:t>t</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50" dirty="0">
                <a:solidFill>
                  <a:srgbClr val="4C4D4F"/>
                </a:solidFill>
                <a:latin typeface="Arial"/>
                <a:cs typeface="Arial"/>
              </a:rPr>
              <a:t>e</a:t>
            </a:r>
            <a:r>
              <a:rPr sz="1300" spc="-15" dirty="0">
                <a:solidFill>
                  <a:srgbClr val="4C4D4F"/>
                </a:solidFill>
                <a:latin typeface="Arial"/>
                <a:cs typeface="Arial"/>
              </a:rPr>
              <a:t>.</a:t>
            </a:r>
            <a:endParaRPr sz="1300">
              <a:latin typeface="Arial"/>
              <a:cs typeface="Arial"/>
            </a:endParaRPr>
          </a:p>
        </p:txBody>
      </p:sp>
      <p:sp>
        <p:nvSpPr>
          <p:cNvPr id="12" name="object 7"/>
          <p:cNvSpPr/>
          <p:nvPr userDrawn="1"/>
        </p:nvSpPr>
        <p:spPr>
          <a:xfrm>
            <a:off x="2985006" y="832102"/>
            <a:ext cx="45719" cy="5846147"/>
          </a:xfrm>
          <a:custGeom>
            <a:avLst/>
            <a:gdLst/>
            <a:ahLst/>
            <a:cxnLst/>
            <a:rect l="l" t="t" r="r" b="b"/>
            <a:pathLst>
              <a:path h="5797550">
                <a:moveTo>
                  <a:pt x="0" y="0"/>
                </a:moveTo>
                <a:lnTo>
                  <a:pt x="0" y="5797296"/>
                </a:lnTo>
              </a:path>
            </a:pathLst>
          </a:custGeom>
          <a:ln w="6350">
            <a:solidFill>
              <a:srgbClr val="A5A7AA"/>
            </a:solidFill>
          </a:ln>
        </p:spPr>
        <p:txBody>
          <a:bodyPr wrap="square" lIns="0" tIns="0" rIns="0" bIns="0" rtlCol="0"/>
          <a:lstStyle/>
          <a:p>
            <a:endParaRPr/>
          </a:p>
        </p:txBody>
      </p:sp>
    </p:spTree>
    <p:extLst>
      <p:ext uri="{BB962C8B-B14F-4D97-AF65-F5344CB8AC3E}">
        <p14:creationId xmlns:p14="http://schemas.microsoft.com/office/powerpoint/2010/main" val="301666433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txBox="1"/>
          <p:nvPr userDrawn="1"/>
        </p:nvSpPr>
        <p:spPr>
          <a:xfrm>
            <a:off x="0" y="0"/>
            <a:ext cx="10058400" cy="7772400"/>
          </a:xfrm>
          <a:prstGeom prst="rect">
            <a:avLst/>
          </a:prstGeom>
        </p:spPr>
        <p:txBody>
          <a:bodyPr vert="horz" wrap="square" lIns="0" tIns="0" rIns="0" bIns="0" rtlCol="0">
            <a:spAutoFit/>
          </a:bodyPr>
          <a:lstStyle/>
          <a:p>
            <a:pPr algn="ctr">
              <a:lnSpc>
                <a:spcPct val="100000"/>
              </a:lnSpc>
            </a:pPr>
            <a:r>
              <a:rPr sz="1200" spc="-15" dirty="0">
                <a:solidFill>
                  <a:srgbClr val="231F20"/>
                </a:solidFill>
                <a:latin typeface="Arial"/>
                <a:cs typeface="Arial"/>
              </a:rPr>
              <a:t>8</a:t>
            </a:r>
            <a:endParaRPr sz="1200">
              <a:latin typeface="Arial"/>
              <a:cs typeface="Arial"/>
            </a:endParaRPr>
          </a:p>
        </p:txBody>
      </p:sp>
      <p:sp>
        <p:nvSpPr>
          <p:cNvPr id="8" name="object 3"/>
          <p:cNvSpPr/>
          <p:nvPr userDrawn="1"/>
        </p:nvSpPr>
        <p:spPr>
          <a:xfrm>
            <a:off x="0" y="0"/>
            <a:ext cx="10058400" cy="7772400"/>
          </a:xfrm>
          <a:prstGeom prst="rect">
            <a:avLst/>
          </a:prstGeom>
          <a:blipFill>
            <a:blip r:embed="rId13" cstate="print"/>
            <a:stretch>
              <a:fillRect/>
            </a:stretch>
          </a:blipFill>
        </p:spPr>
        <p:txBody>
          <a:bodyPr wrap="square" lIns="0" tIns="0" rIns="0" bIns="0" rtlCol="0"/>
          <a:lstStyle/>
          <a:p>
            <a:endParaRPr/>
          </a:p>
        </p:txBody>
      </p:sp>
      <p:sp>
        <p:nvSpPr>
          <p:cNvPr id="9" name="object 4"/>
          <p:cNvSpPr/>
          <p:nvPr userDrawn="1"/>
        </p:nvSpPr>
        <p:spPr>
          <a:xfrm>
            <a:off x="0" y="4746244"/>
            <a:ext cx="10058400" cy="1947545"/>
          </a:xfrm>
          <a:custGeom>
            <a:avLst/>
            <a:gdLst/>
            <a:ahLst/>
            <a:cxnLst/>
            <a:rect l="l" t="t" r="r" b="b"/>
            <a:pathLst>
              <a:path w="10058400" h="1947545">
                <a:moveTo>
                  <a:pt x="0" y="0"/>
                </a:moveTo>
                <a:lnTo>
                  <a:pt x="0" y="1947164"/>
                </a:lnTo>
                <a:lnTo>
                  <a:pt x="10058400" y="1947164"/>
                </a:lnTo>
                <a:lnTo>
                  <a:pt x="10058400" y="0"/>
                </a:lnTo>
                <a:lnTo>
                  <a:pt x="0" y="0"/>
                </a:lnTo>
                <a:close/>
              </a:path>
            </a:pathLst>
          </a:custGeom>
          <a:solidFill>
            <a:srgbClr val="FFFFFF"/>
          </a:solidFill>
        </p:spPr>
        <p:txBody>
          <a:bodyPr wrap="square" lIns="0" tIns="0" rIns="0" bIns="0" rtlCol="0"/>
          <a:lstStyle/>
          <a:p>
            <a:endParaRPr/>
          </a:p>
        </p:txBody>
      </p:sp>
      <p:sp>
        <p:nvSpPr>
          <p:cNvPr id="10" name="object 5"/>
          <p:cNvSpPr txBox="1"/>
          <p:nvPr userDrawn="1"/>
        </p:nvSpPr>
        <p:spPr>
          <a:xfrm>
            <a:off x="1050036" y="5094687"/>
            <a:ext cx="7142480" cy="1062355"/>
          </a:xfrm>
          <a:prstGeom prst="rect">
            <a:avLst/>
          </a:prstGeom>
        </p:spPr>
        <p:txBody>
          <a:bodyPr vert="horz" wrap="square" lIns="0" tIns="0" rIns="0" bIns="0" rtlCol="0">
            <a:spAutoFit/>
          </a:bodyPr>
          <a:lstStyle/>
          <a:p>
            <a:pPr marL="12700">
              <a:lnSpc>
                <a:spcPct val="100000"/>
              </a:lnSpc>
            </a:pPr>
            <a:r>
              <a:rPr sz="1900" b="1" spc="-75" dirty="0">
                <a:solidFill>
                  <a:srgbClr val="006BA6"/>
                </a:solidFill>
                <a:latin typeface="Arial"/>
                <a:cs typeface="Arial"/>
              </a:rPr>
              <a:t>C</a:t>
            </a:r>
            <a:r>
              <a:rPr sz="1900" b="1" spc="-45" dirty="0">
                <a:solidFill>
                  <a:srgbClr val="006BA6"/>
                </a:solidFill>
                <a:latin typeface="Arial"/>
                <a:cs typeface="Arial"/>
              </a:rPr>
              <a:t>l</a:t>
            </a:r>
            <a:r>
              <a:rPr sz="1900" b="1" spc="-50" dirty="0">
                <a:solidFill>
                  <a:srgbClr val="006BA6"/>
                </a:solidFill>
                <a:latin typeface="Arial"/>
                <a:cs typeface="Arial"/>
              </a:rPr>
              <a:t>in</a:t>
            </a:r>
            <a:r>
              <a:rPr sz="1900" b="1" spc="-35" dirty="0">
                <a:solidFill>
                  <a:srgbClr val="006BA6"/>
                </a:solidFill>
                <a:latin typeface="Arial"/>
                <a:cs typeface="Arial"/>
              </a:rPr>
              <a:t>i</a:t>
            </a:r>
            <a:r>
              <a:rPr sz="1900" b="1" spc="-30" dirty="0">
                <a:solidFill>
                  <a:srgbClr val="006BA6"/>
                </a:solidFill>
                <a:latin typeface="Arial"/>
                <a:cs typeface="Arial"/>
              </a:rPr>
              <a:t>c</a:t>
            </a:r>
            <a:r>
              <a:rPr sz="1900" b="1" spc="-40" dirty="0">
                <a:solidFill>
                  <a:srgbClr val="006BA6"/>
                </a:solidFill>
                <a:latin typeface="Arial"/>
                <a:cs typeface="Arial"/>
              </a:rPr>
              <a:t>a</a:t>
            </a:r>
            <a:r>
              <a:rPr sz="1900" b="1" spc="-20" dirty="0">
                <a:solidFill>
                  <a:srgbClr val="006BA6"/>
                </a:solidFill>
                <a:latin typeface="Arial"/>
                <a:cs typeface="Arial"/>
              </a:rPr>
              <a:t>l</a:t>
            </a:r>
            <a:r>
              <a:rPr sz="1900" b="1" spc="-30" dirty="0">
                <a:solidFill>
                  <a:srgbClr val="006BA6"/>
                </a:solidFill>
                <a:latin typeface="Arial"/>
                <a:cs typeface="Arial"/>
              </a:rPr>
              <a:t> </a:t>
            </a:r>
            <a:r>
              <a:rPr sz="1900" b="1" spc="-195" dirty="0">
                <a:solidFill>
                  <a:srgbClr val="006BA6"/>
                </a:solidFill>
                <a:latin typeface="Arial"/>
                <a:cs typeface="Arial"/>
              </a:rPr>
              <a:t>T</a:t>
            </a:r>
            <a:r>
              <a:rPr sz="1900" b="1" spc="-15" dirty="0">
                <a:solidFill>
                  <a:srgbClr val="006BA6"/>
                </a:solidFill>
                <a:latin typeface="Arial"/>
                <a:cs typeface="Arial"/>
              </a:rPr>
              <a:t>r</a:t>
            </a:r>
            <a:r>
              <a:rPr sz="1900" b="1" spc="-35" dirty="0">
                <a:solidFill>
                  <a:srgbClr val="006BA6"/>
                </a:solidFill>
                <a:latin typeface="Arial"/>
                <a:cs typeface="Arial"/>
              </a:rPr>
              <a:t>i</a:t>
            </a:r>
            <a:r>
              <a:rPr sz="1900" b="1" spc="-40" dirty="0">
                <a:solidFill>
                  <a:srgbClr val="006BA6"/>
                </a:solidFill>
                <a:latin typeface="Arial"/>
                <a:cs typeface="Arial"/>
              </a:rPr>
              <a:t>a</a:t>
            </a:r>
            <a:r>
              <a:rPr sz="1900" b="1" spc="-30" dirty="0">
                <a:solidFill>
                  <a:srgbClr val="006BA6"/>
                </a:solidFill>
                <a:latin typeface="Arial"/>
                <a:cs typeface="Arial"/>
              </a:rPr>
              <a:t>l</a:t>
            </a:r>
            <a:r>
              <a:rPr sz="1900" b="1" spc="-25" dirty="0">
                <a:solidFill>
                  <a:srgbClr val="006BA6"/>
                </a:solidFill>
                <a:latin typeface="Arial"/>
                <a:cs typeface="Arial"/>
              </a:rPr>
              <a:t>s</a:t>
            </a:r>
            <a:r>
              <a:rPr sz="1900" b="1" spc="-30" dirty="0">
                <a:solidFill>
                  <a:srgbClr val="006BA6"/>
                </a:solidFill>
                <a:latin typeface="Arial"/>
                <a:cs typeface="Arial"/>
              </a:rPr>
              <a:t> </a:t>
            </a:r>
            <a:r>
              <a:rPr sz="1900" b="1" spc="-40" dirty="0">
                <a:solidFill>
                  <a:srgbClr val="006BA6"/>
                </a:solidFill>
                <a:latin typeface="Arial"/>
                <a:cs typeface="Arial"/>
              </a:rPr>
              <a:t>Ma</a:t>
            </a:r>
            <a:r>
              <a:rPr sz="1900" b="1" spc="0" dirty="0">
                <a:solidFill>
                  <a:srgbClr val="006BA6"/>
                </a:solidFill>
                <a:latin typeface="Arial"/>
                <a:cs typeface="Arial"/>
              </a:rPr>
              <a:t>t</a:t>
            </a:r>
            <a:r>
              <a:rPr sz="1900" b="1" spc="-20" dirty="0">
                <a:solidFill>
                  <a:srgbClr val="006BA6"/>
                </a:solidFill>
                <a:latin typeface="Arial"/>
                <a:cs typeface="Arial"/>
              </a:rPr>
              <a:t>t</a:t>
            </a:r>
            <a:r>
              <a:rPr sz="1900" b="1" spc="-40" dirty="0">
                <a:solidFill>
                  <a:srgbClr val="006BA6"/>
                </a:solidFill>
                <a:latin typeface="Arial"/>
                <a:cs typeface="Arial"/>
              </a:rPr>
              <a:t>e</a:t>
            </a:r>
            <a:r>
              <a:rPr sz="1900" b="1" spc="-15" dirty="0">
                <a:solidFill>
                  <a:srgbClr val="006BA6"/>
                </a:solidFill>
                <a:latin typeface="Arial"/>
                <a:cs typeface="Arial"/>
              </a:rPr>
              <a:t>r</a:t>
            </a:r>
            <a:r>
              <a:rPr sz="1900" b="1" spc="-30" dirty="0">
                <a:solidFill>
                  <a:srgbClr val="006BA6"/>
                </a:solidFill>
                <a:latin typeface="Arial"/>
                <a:cs typeface="Arial"/>
              </a:rPr>
              <a:t> </a:t>
            </a:r>
            <a:r>
              <a:rPr sz="1900" b="1" spc="-35" dirty="0">
                <a:solidFill>
                  <a:srgbClr val="006BA6"/>
                </a:solidFill>
                <a:latin typeface="Arial"/>
                <a:cs typeface="Arial"/>
              </a:rPr>
              <a:t>to</a:t>
            </a:r>
            <a:r>
              <a:rPr sz="1900" b="1" spc="-30" dirty="0">
                <a:solidFill>
                  <a:srgbClr val="006BA6"/>
                </a:solidFill>
                <a:latin typeface="Arial"/>
                <a:cs typeface="Arial"/>
              </a:rPr>
              <a:t> </a:t>
            </a:r>
            <a:r>
              <a:rPr sz="1900" b="1" spc="-55" dirty="0">
                <a:solidFill>
                  <a:srgbClr val="006BA6"/>
                </a:solidFill>
                <a:latin typeface="Arial"/>
                <a:cs typeface="Arial"/>
              </a:rPr>
              <a:t>U</a:t>
            </a:r>
            <a:r>
              <a:rPr sz="1900" b="1" spc="-25" dirty="0">
                <a:solidFill>
                  <a:srgbClr val="006BA6"/>
                </a:solidFill>
                <a:latin typeface="Arial"/>
                <a:cs typeface="Arial"/>
              </a:rPr>
              <a:t>s</a:t>
            </a:r>
            <a:endParaRPr sz="1900">
              <a:latin typeface="Arial"/>
              <a:cs typeface="Arial"/>
            </a:endParaRPr>
          </a:p>
          <a:p>
            <a:pPr marL="12700" marR="5080">
              <a:lnSpc>
                <a:spcPct val="132400"/>
              </a:lnSpc>
              <a:spcBef>
                <a:spcPts val="860"/>
              </a:spcBef>
            </a:pPr>
            <a:r>
              <a:rPr sz="1700" spc="-110" dirty="0">
                <a:solidFill>
                  <a:srgbClr val="6D6E71"/>
                </a:solidFill>
                <a:latin typeface="Arial"/>
                <a:cs typeface="Arial"/>
              </a:rPr>
              <a:t>W</a:t>
            </a:r>
            <a:r>
              <a:rPr sz="1700" spc="-85" dirty="0">
                <a:solidFill>
                  <a:srgbClr val="6D6E71"/>
                </a:solidFill>
                <a:latin typeface="Arial"/>
                <a:cs typeface="Arial"/>
              </a:rPr>
              <a:t>e</a:t>
            </a:r>
            <a:r>
              <a:rPr sz="1700" spc="-90" dirty="0">
                <a:solidFill>
                  <a:srgbClr val="6D6E71"/>
                </a:solidFill>
                <a:latin typeface="Arial"/>
                <a:cs typeface="Arial"/>
              </a:rPr>
              <a:t>’</a:t>
            </a:r>
            <a:r>
              <a:rPr sz="1700" spc="-40" dirty="0">
                <a:solidFill>
                  <a:srgbClr val="6D6E71"/>
                </a:solidFill>
                <a:latin typeface="Arial"/>
                <a:cs typeface="Arial"/>
              </a:rPr>
              <a:t>r</a:t>
            </a:r>
            <a:r>
              <a:rPr sz="1700" spc="-20" dirty="0">
                <a:solidFill>
                  <a:srgbClr val="6D6E71"/>
                </a:solidFill>
                <a:latin typeface="Arial"/>
                <a:cs typeface="Arial"/>
              </a:rPr>
              <a:t>e</a:t>
            </a:r>
            <a:r>
              <a:rPr sz="1700" spc="-30" dirty="0">
                <a:solidFill>
                  <a:srgbClr val="6D6E71"/>
                </a:solidFill>
                <a:latin typeface="Arial"/>
                <a:cs typeface="Arial"/>
              </a:rPr>
              <a:t> </a:t>
            </a:r>
            <a:r>
              <a:rPr sz="1700" spc="-40" dirty="0">
                <a:solidFill>
                  <a:srgbClr val="6D6E71"/>
                </a:solidFill>
                <a:latin typeface="Arial"/>
                <a:cs typeface="Arial"/>
              </a:rPr>
              <a:t>pr</a:t>
            </a:r>
            <a:r>
              <a:rPr sz="1700" spc="-45" dirty="0">
                <a:solidFill>
                  <a:srgbClr val="6D6E71"/>
                </a:solidFill>
                <a:latin typeface="Arial"/>
                <a:cs typeface="Arial"/>
              </a:rPr>
              <a:t>ou</a:t>
            </a:r>
            <a:r>
              <a:rPr sz="1700" spc="-20" dirty="0">
                <a:solidFill>
                  <a:srgbClr val="6D6E71"/>
                </a:solidFill>
                <a:latin typeface="Arial"/>
                <a:cs typeface="Arial"/>
              </a:rPr>
              <a:t>d</a:t>
            </a:r>
            <a:r>
              <a:rPr sz="1700" spc="-30" dirty="0">
                <a:solidFill>
                  <a:srgbClr val="6D6E71"/>
                </a:solidFill>
                <a:latin typeface="Arial"/>
                <a:cs typeface="Arial"/>
              </a:rPr>
              <a:t> </a:t>
            </a:r>
            <a:r>
              <a:rPr sz="1700" spc="-50" dirty="0">
                <a:solidFill>
                  <a:srgbClr val="6D6E71"/>
                </a:solidFill>
                <a:latin typeface="Arial"/>
                <a:cs typeface="Arial"/>
              </a:rPr>
              <a:t>t</a:t>
            </a:r>
            <a:r>
              <a:rPr sz="1700" spc="-20" dirty="0">
                <a:solidFill>
                  <a:srgbClr val="6D6E71"/>
                </a:solidFill>
                <a:latin typeface="Arial"/>
                <a:cs typeface="Arial"/>
              </a:rPr>
              <a:t>o</a:t>
            </a:r>
            <a:r>
              <a:rPr sz="1700" spc="-30" dirty="0">
                <a:solidFill>
                  <a:srgbClr val="6D6E71"/>
                </a:solidFill>
                <a:latin typeface="Arial"/>
                <a:cs typeface="Arial"/>
              </a:rPr>
              <a:t> </a:t>
            </a:r>
            <a:r>
              <a:rPr sz="1700" spc="-55" dirty="0">
                <a:solidFill>
                  <a:srgbClr val="6D6E71"/>
                </a:solidFill>
                <a:latin typeface="Arial"/>
                <a:cs typeface="Arial"/>
              </a:rPr>
              <a:t>o</a:t>
            </a:r>
            <a:r>
              <a:rPr sz="1700" spc="20" dirty="0">
                <a:solidFill>
                  <a:srgbClr val="6D6E71"/>
                </a:solidFill>
                <a:latin typeface="Arial"/>
                <a:cs typeface="Arial"/>
              </a:rPr>
              <a:t>f</a:t>
            </a:r>
            <a:r>
              <a:rPr sz="1700" spc="-45" dirty="0">
                <a:solidFill>
                  <a:srgbClr val="6D6E71"/>
                </a:solidFill>
                <a:latin typeface="Arial"/>
                <a:cs typeface="Arial"/>
              </a:rPr>
              <a:t>fe</a:t>
            </a:r>
            <a:r>
              <a:rPr sz="1700" spc="-15" dirty="0">
                <a:solidFill>
                  <a:srgbClr val="6D6E71"/>
                </a:solidFill>
                <a:latin typeface="Arial"/>
                <a:cs typeface="Arial"/>
              </a:rPr>
              <a:t>r</a:t>
            </a:r>
            <a:r>
              <a:rPr sz="1700" spc="-30" dirty="0">
                <a:solidFill>
                  <a:srgbClr val="6D6E71"/>
                </a:solidFill>
                <a:latin typeface="Arial"/>
                <a:cs typeface="Arial"/>
              </a:rPr>
              <a:t> </a:t>
            </a:r>
            <a:r>
              <a:rPr sz="1700" spc="-15" dirty="0">
                <a:solidFill>
                  <a:srgbClr val="6D6E71"/>
                </a:solidFill>
                <a:latin typeface="Arial"/>
                <a:cs typeface="Arial"/>
              </a:rPr>
              <a:t>c</a:t>
            </a:r>
            <a:r>
              <a:rPr sz="1700" spc="-45" dirty="0">
                <a:solidFill>
                  <a:srgbClr val="6D6E71"/>
                </a:solidFill>
                <a:latin typeface="Arial"/>
                <a:cs typeface="Arial"/>
              </a:rPr>
              <a:t>an</a:t>
            </a:r>
            <a:r>
              <a:rPr sz="1700" spc="-15" dirty="0">
                <a:solidFill>
                  <a:srgbClr val="6D6E71"/>
                </a:solidFill>
                <a:latin typeface="Arial"/>
                <a:cs typeface="Arial"/>
              </a:rPr>
              <a:t>c</a:t>
            </a:r>
            <a:r>
              <a:rPr sz="1700" spc="-45" dirty="0">
                <a:solidFill>
                  <a:srgbClr val="6D6E71"/>
                </a:solidFill>
                <a:latin typeface="Arial"/>
                <a:cs typeface="Arial"/>
              </a:rPr>
              <a:t>e</a:t>
            </a:r>
            <a:r>
              <a:rPr sz="1700" spc="-15" dirty="0">
                <a:solidFill>
                  <a:srgbClr val="6D6E71"/>
                </a:solidFill>
                <a:latin typeface="Arial"/>
                <a:cs typeface="Arial"/>
              </a:rPr>
              <a:t>r</a:t>
            </a:r>
            <a:r>
              <a:rPr sz="1700" spc="-30" dirty="0">
                <a:solidFill>
                  <a:srgbClr val="6D6E71"/>
                </a:solidFill>
                <a:latin typeface="Arial"/>
                <a:cs typeface="Arial"/>
              </a:rPr>
              <a:t> </a:t>
            </a:r>
            <a:r>
              <a:rPr sz="1700" spc="-45" dirty="0">
                <a:solidFill>
                  <a:srgbClr val="6D6E71"/>
                </a:solidFill>
                <a:latin typeface="Arial"/>
                <a:cs typeface="Arial"/>
              </a:rPr>
              <a:t>p</a:t>
            </a:r>
            <a:r>
              <a:rPr sz="1700" spc="-55" dirty="0">
                <a:solidFill>
                  <a:srgbClr val="6D6E71"/>
                </a:solidFill>
                <a:latin typeface="Arial"/>
                <a:cs typeface="Arial"/>
              </a:rPr>
              <a:t>a</a:t>
            </a:r>
            <a:r>
              <a:rPr sz="1700" spc="-30" dirty="0">
                <a:solidFill>
                  <a:srgbClr val="6D6E71"/>
                </a:solidFill>
                <a:latin typeface="Arial"/>
                <a:cs typeface="Arial"/>
              </a:rPr>
              <a:t>ti</a:t>
            </a:r>
            <a:r>
              <a:rPr sz="1700" spc="-45" dirty="0">
                <a:solidFill>
                  <a:srgbClr val="6D6E71"/>
                </a:solidFill>
                <a:latin typeface="Arial"/>
                <a:cs typeface="Arial"/>
              </a:rPr>
              <a:t>e</a:t>
            </a:r>
            <a:r>
              <a:rPr sz="1700" spc="-60" dirty="0">
                <a:solidFill>
                  <a:srgbClr val="6D6E71"/>
                </a:solidFill>
                <a:latin typeface="Arial"/>
                <a:cs typeface="Arial"/>
              </a:rPr>
              <a:t>n</a:t>
            </a:r>
            <a:r>
              <a:rPr sz="1700" spc="-30" dirty="0">
                <a:solidFill>
                  <a:srgbClr val="6D6E71"/>
                </a:solidFill>
                <a:latin typeface="Arial"/>
                <a:cs typeface="Arial"/>
              </a:rPr>
              <a:t>t</a:t>
            </a:r>
            <a:r>
              <a:rPr sz="1700" spc="-20" dirty="0">
                <a:solidFill>
                  <a:srgbClr val="6D6E71"/>
                </a:solidFill>
                <a:latin typeface="Arial"/>
                <a:cs typeface="Arial"/>
              </a:rPr>
              <a:t>s</a:t>
            </a:r>
            <a:r>
              <a:rPr sz="1700" spc="-30" dirty="0">
                <a:solidFill>
                  <a:srgbClr val="6D6E71"/>
                </a:solidFill>
                <a:latin typeface="Arial"/>
                <a:cs typeface="Arial"/>
              </a:rPr>
              <a:t> </a:t>
            </a:r>
            <a:r>
              <a:rPr sz="1700" spc="-50" dirty="0">
                <a:solidFill>
                  <a:srgbClr val="6D6E71"/>
                </a:solidFill>
                <a:latin typeface="Arial"/>
                <a:cs typeface="Arial"/>
              </a:rPr>
              <a:t>a</a:t>
            </a:r>
            <a:r>
              <a:rPr sz="1700" spc="-20" dirty="0">
                <a:solidFill>
                  <a:srgbClr val="6D6E71"/>
                </a:solidFill>
                <a:latin typeface="Arial"/>
                <a:cs typeface="Arial"/>
              </a:rPr>
              <a:t>c</a:t>
            </a:r>
            <a:r>
              <a:rPr sz="1700" spc="-15" dirty="0">
                <a:solidFill>
                  <a:srgbClr val="6D6E71"/>
                </a:solidFill>
                <a:latin typeface="Arial"/>
                <a:cs typeface="Arial"/>
              </a:rPr>
              <a:t>c</a:t>
            </a:r>
            <a:r>
              <a:rPr sz="1700" spc="-35" dirty="0">
                <a:solidFill>
                  <a:srgbClr val="6D6E71"/>
                </a:solidFill>
                <a:latin typeface="Arial"/>
                <a:cs typeface="Arial"/>
              </a:rPr>
              <a:t>e</a:t>
            </a:r>
            <a:r>
              <a:rPr sz="1700" spc="-30" dirty="0">
                <a:solidFill>
                  <a:srgbClr val="6D6E71"/>
                </a:solidFill>
                <a:latin typeface="Arial"/>
                <a:cs typeface="Arial"/>
              </a:rPr>
              <a:t>s</a:t>
            </a:r>
            <a:r>
              <a:rPr sz="1700" spc="-20" dirty="0">
                <a:solidFill>
                  <a:srgbClr val="6D6E71"/>
                </a:solidFill>
                <a:latin typeface="Arial"/>
                <a:cs typeface="Arial"/>
              </a:rPr>
              <a:t>s</a:t>
            </a:r>
            <a:r>
              <a:rPr sz="1700" spc="-30" dirty="0">
                <a:solidFill>
                  <a:srgbClr val="6D6E71"/>
                </a:solidFill>
                <a:latin typeface="Arial"/>
                <a:cs typeface="Arial"/>
              </a:rPr>
              <a:t> </a:t>
            </a:r>
            <a:r>
              <a:rPr sz="1700" spc="-50" dirty="0">
                <a:solidFill>
                  <a:srgbClr val="6D6E71"/>
                </a:solidFill>
                <a:latin typeface="Arial"/>
                <a:cs typeface="Arial"/>
              </a:rPr>
              <a:t>t</a:t>
            </a:r>
            <a:r>
              <a:rPr sz="1700" spc="-20" dirty="0">
                <a:solidFill>
                  <a:srgbClr val="6D6E71"/>
                </a:solidFill>
                <a:latin typeface="Arial"/>
                <a:cs typeface="Arial"/>
              </a:rPr>
              <a:t>o</a:t>
            </a:r>
            <a:r>
              <a:rPr sz="1700" spc="-30" dirty="0">
                <a:solidFill>
                  <a:srgbClr val="6D6E71"/>
                </a:solidFill>
                <a:latin typeface="Arial"/>
                <a:cs typeface="Arial"/>
              </a:rPr>
              <a:t> c</a:t>
            </a:r>
            <a:r>
              <a:rPr sz="1700" spc="-50" dirty="0">
                <a:solidFill>
                  <a:srgbClr val="6D6E71"/>
                </a:solidFill>
                <a:latin typeface="Arial"/>
                <a:cs typeface="Arial"/>
              </a:rPr>
              <a:t>u</a:t>
            </a:r>
            <a:r>
              <a:rPr sz="1700" dirty="0">
                <a:solidFill>
                  <a:srgbClr val="6D6E71"/>
                </a:solidFill>
                <a:latin typeface="Arial"/>
                <a:cs typeface="Arial"/>
              </a:rPr>
              <a:t>t</a:t>
            </a:r>
            <a:r>
              <a:rPr sz="1700" spc="-30" dirty="0">
                <a:solidFill>
                  <a:srgbClr val="6D6E71"/>
                </a:solidFill>
                <a:latin typeface="Arial"/>
                <a:cs typeface="Arial"/>
              </a:rPr>
              <a:t>t</a:t>
            </a:r>
            <a:r>
              <a:rPr sz="1700" spc="-40" dirty="0">
                <a:solidFill>
                  <a:srgbClr val="6D6E71"/>
                </a:solidFill>
                <a:latin typeface="Arial"/>
                <a:cs typeface="Arial"/>
              </a:rPr>
              <a:t>in</a:t>
            </a:r>
            <a:r>
              <a:rPr sz="1700" spc="-10" dirty="0">
                <a:solidFill>
                  <a:srgbClr val="6D6E71"/>
                </a:solidFill>
                <a:latin typeface="Arial"/>
                <a:cs typeface="Arial"/>
              </a:rPr>
              <a:t>g</a:t>
            </a:r>
            <a:r>
              <a:rPr sz="1700" spc="15" dirty="0">
                <a:solidFill>
                  <a:srgbClr val="6D6E71"/>
                </a:solidFill>
                <a:latin typeface="Arial"/>
                <a:cs typeface="Arial"/>
              </a:rPr>
              <a:t>-</a:t>
            </a:r>
            <a:r>
              <a:rPr sz="1700" spc="-40" dirty="0">
                <a:solidFill>
                  <a:srgbClr val="6D6E71"/>
                </a:solidFill>
                <a:latin typeface="Arial"/>
                <a:cs typeface="Arial"/>
              </a:rPr>
              <a:t>e</a:t>
            </a:r>
            <a:r>
              <a:rPr sz="1700" spc="-45" dirty="0">
                <a:solidFill>
                  <a:srgbClr val="6D6E71"/>
                </a:solidFill>
                <a:latin typeface="Arial"/>
                <a:cs typeface="Arial"/>
              </a:rPr>
              <a:t>d</a:t>
            </a:r>
            <a:r>
              <a:rPr sz="1700" spc="-40" dirty="0">
                <a:solidFill>
                  <a:srgbClr val="6D6E71"/>
                </a:solidFill>
                <a:latin typeface="Arial"/>
                <a:cs typeface="Arial"/>
              </a:rPr>
              <a:t>g</a:t>
            </a:r>
            <a:r>
              <a:rPr sz="1700" spc="-20" dirty="0">
                <a:solidFill>
                  <a:srgbClr val="6D6E71"/>
                </a:solidFill>
                <a:latin typeface="Arial"/>
                <a:cs typeface="Arial"/>
              </a:rPr>
              <a:t>e</a:t>
            </a:r>
            <a:r>
              <a:rPr sz="1700" spc="-30" dirty="0">
                <a:solidFill>
                  <a:srgbClr val="6D6E71"/>
                </a:solidFill>
                <a:latin typeface="Arial"/>
                <a:cs typeface="Arial"/>
              </a:rPr>
              <a:t> t</a:t>
            </a:r>
            <a:r>
              <a:rPr sz="1700" spc="-45" dirty="0">
                <a:solidFill>
                  <a:srgbClr val="6D6E71"/>
                </a:solidFill>
                <a:latin typeface="Arial"/>
                <a:cs typeface="Arial"/>
              </a:rPr>
              <a:t>re</a:t>
            </a:r>
            <a:r>
              <a:rPr sz="1700" spc="-55" dirty="0">
                <a:solidFill>
                  <a:srgbClr val="6D6E71"/>
                </a:solidFill>
                <a:latin typeface="Arial"/>
                <a:cs typeface="Arial"/>
              </a:rPr>
              <a:t>a</a:t>
            </a:r>
            <a:r>
              <a:rPr sz="1700" spc="-30" dirty="0">
                <a:solidFill>
                  <a:srgbClr val="6D6E71"/>
                </a:solidFill>
                <a:latin typeface="Arial"/>
                <a:cs typeface="Arial"/>
              </a:rPr>
              <a:t>t</a:t>
            </a:r>
            <a:r>
              <a:rPr sz="1700" spc="-50" dirty="0">
                <a:solidFill>
                  <a:srgbClr val="6D6E71"/>
                </a:solidFill>
                <a:latin typeface="Arial"/>
                <a:cs typeface="Arial"/>
              </a:rPr>
              <a:t>m</a:t>
            </a:r>
            <a:r>
              <a:rPr sz="1700" spc="-45" dirty="0">
                <a:solidFill>
                  <a:srgbClr val="6D6E71"/>
                </a:solidFill>
                <a:latin typeface="Arial"/>
                <a:cs typeface="Arial"/>
              </a:rPr>
              <a:t>e</a:t>
            </a:r>
            <a:r>
              <a:rPr sz="1700" spc="-60" dirty="0">
                <a:solidFill>
                  <a:srgbClr val="6D6E71"/>
                </a:solidFill>
                <a:latin typeface="Arial"/>
                <a:cs typeface="Arial"/>
              </a:rPr>
              <a:t>n</a:t>
            </a:r>
            <a:r>
              <a:rPr sz="1700" spc="-15" dirty="0">
                <a:solidFill>
                  <a:srgbClr val="6D6E71"/>
                </a:solidFill>
                <a:latin typeface="Arial"/>
                <a:cs typeface="Arial"/>
              </a:rPr>
              <a:t>t</a:t>
            </a:r>
            <a:r>
              <a:rPr sz="1700" spc="-30" dirty="0">
                <a:solidFill>
                  <a:srgbClr val="6D6E71"/>
                </a:solidFill>
                <a:latin typeface="Arial"/>
                <a:cs typeface="Arial"/>
              </a:rPr>
              <a:t> t</a:t>
            </a:r>
            <a:r>
              <a:rPr sz="1700" spc="-45" dirty="0">
                <a:solidFill>
                  <a:srgbClr val="6D6E71"/>
                </a:solidFill>
                <a:latin typeface="Arial"/>
                <a:cs typeface="Arial"/>
              </a:rPr>
              <a:t>h</a:t>
            </a:r>
            <a:r>
              <a:rPr sz="1700" spc="-35" dirty="0">
                <a:solidFill>
                  <a:srgbClr val="6D6E71"/>
                </a:solidFill>
                <a:latin typeface="Arial"/>
                <a:cs typeface="Arial"/>
              </a:rPr>
              <a:t>r</a:t>
            </a:r>
            <a:r>
              <a:rPr sz="1700" spc="-45" dirty="0">
                <a:solidFill>
                  <a:srgbClr val="6D6E71"/>
                </a:solidFill>
                <a:latin typeface="Arial"/>
                <a:cs typeface="Arial"/>
              </a:rPr>
              <a:t>oug</a:t>
            </a:r>
            <a:r>
              <a:rPr sz="1700" spc="-20" dirty="0">
                <a:solidFill>
                  <a:srgbClr val="6D6E71"/>
                </a:solidFill>
                <a:latin typeface="Arial"/>
                <a:cs typeface="Arial"/>
              </a:rPr>
              <a:t>h</a:t>
            </a:r>
            <a:r>
              <a:rPr sz="1700" spc="-10" dirty="0">
                <a:solidFill>
                  <a:srgbClr val="6D6E71"/>
                </a:solidFill>
                <a:latin typeface="Arial"/>
                <a:cs typeface="Arial"/>
              </a:rPr>
              <a:t> </a:t>
            </a:r>
            <a:r>
              <a:rPr sz="1700" spc="-45" dirty="0">
                <a:solidFill>
                  <a:srgbClr val="6D6E71"/>
                </a:solidFill>
                <a:latin typeface="Arial"/>
                <a:cs typeface="Arial"/>
              </a:rPr>
              <a:t>pa</a:t>
            </a:r>
            <a:r>
              <a:rPr sz="1700" spc="25" dirty="0">
                <a:solidFill>
                  <a:srgbClr val="6D6E71"/>
                </a:solidFill>
                <a:latin typeface="Arial"/>
                <a:cs typeface="Arial"/>
              </a:rPr>
              <a:t>r</a:t>
            </a:r>
            <a:r>
              <a:rPr sz="1700" spc="-30" dirty="0">
                <a:solidFill>
                  <a:srgbClr val="6D6E71"/>
                </a:solidFill>
                <a:latin typeface="Arial"/>
                <a:cs typeface="Arial"/>
              </a:rPr>
              <a:t>ti</a:t>
            </a:r>
            <a:r>
              <a:rPr sz="1700" spc="-25" dirty="0">
                <a:solidFill>
                  <a:srgbClr val="6D6E71"/>
                </a:solidFill>
                <a:latin typeface="Arial"/>
                <a:cs typeface="Arial"/>
              </a:rPr>
              <a:t>c</a:t>
            </a:r>
            <a:r>
              <a:rPr sz="1700" spc="-40" dirty="0">
                <a:solidFill>
                  <a:srgbClr val="6D6E71"/>
                </a:solidFill>
                <a:latin typeface="Arial"/>
                <a:cs typeface="Arial"/>
              </a:rPr>
              <a:t>ip</a:t>
            </a:r>
            <a:r>
              <a:rPr sz="1700" spc="-55" dirty="0">
                <a:solidFill>
                  <a:srgbClr val="6D6E71"/>
                </a:solidFill>
                <a:latin typeface="Arial"/>
                <a:cs typeface="Arial"/>
              </a:rPr>
              <a:t>a</a:t>
            </a:r>
            <a:r>
              <a:rPr sz="1700" spc="-30" dirty="0">
                <a:solidFill>
                  <a:srgbClr val="6D6E71"/>
                </a:solidFill>
                <a:latin typeface="Arial"/>
                <a:cs typeface="Arial"/>
              </a:rPr>
              <a:t>t</a:t>
            </a:r>
            <a:r>
              <a:rPr sz="1700" spc="-25" dirty="0">
                <a:solidFill>
                  <a:srgbClr val="6D6E71"/>
                </a:solidFill>
                <a:latin typeface="Arial"/>
                <a:cs typeface="Arial"/>
              </a:rPr>
              <a:t>i</a:t>
            </a:r>
            <a:r>
              <a:rPr sz="1700" spc="-40" dirty="0">
                <a:solidFill>
                  <a:srgbClr val="6D6E71"/>
                </a:solidFill>
                <a:latin typeface="Arial"/>
                <a:cs typeface="Arial"/>
              </a:rPr>
              <a:t>o</a:t>
            </a:r>
            <a:r>
              <a:rPr sz="1700" spc="-20" dirty="0">
                <a:solidFill>
                  <a:srgbClr val="6D6E71"/>
                </a:solidFill>
                <a:latin typeface="Arial"/>
                <a:cs typeface="Arial"/>
              </a:rPr>
              <a:t>n</a:t>
            </a:r>
            <a:r>
              <a:rPr sz="1700" spc="-30" dirty="0">
                <a:solidFill>
                  <a:srgbClr val="6D6E71"/>
                </a:solidFill>
                <a:latin typeface="Arial"/>
                <a:cs typeface="Arial"/>
              </a:rPr>
              <a:t> </a:t>
            </a:r>
            <a:r>
              <a:rPr sz="1700" spc="-35" dirty="0">
                <a:solidFill>
                  <a:srgbClr val="6D6E71"/>
                </a:solidFill>
                <a:latin typeface="Arial"/>
                <a:cs typeface="Arial"/>
              </a:rPr>
              <a:t>i</a:t>
            </a:r>
            <a:r>
              <a:rPr sz="1700" spc="-20" dirty="0">
                <a:solidFill>
                  <a:srgbClr val="6D6E71"/>
                </a:solidFill>
                <a:latin typeface="Arial"/>
                <a:cs typeface="Arial"/>
              </a:rPr>
              <a:t>n</a:t>
            </a:r>
            <a:r>
              <a:rPr sz="1700" spc="-30" dirty="0">
                <a:solidFill>
                  <a:srgbClr val="6D6E71"/>
                </a:solidFill>
                <a:latin typeface="Arial"/>
                <a:cs typeface="Arial"/>
              </a:rPr>
              <a:t> </a:t>
            </a:r>
            <a:r>
              <a:rPr sz="1700" spc="-25" dirty="0">
                <a:solidFill>
                  <a:srgbClr val="6D6E71"/>
                </a:solidFill>
                <a:latin typeface="Arial"/>
                <a:cs typeface="Arial"/>
              </a:rPr>
              <a:t>c</a:t>
            </a:r>
            <a:r>
              <a:rPr sz="1700" spc="-40" dirty="0">
                <a:solidFill>
                  <a:srgbClr val="6D6E71"/>
                </a:solidFill>
                <a:latin typeface="Arial"/>
                <a:cs typeface="Arial"/>
              </a:rPr>
              <a:t>l</a:t>
            </a:r>
            <a:r>
              <a:rPr sz="1700" spc="-35" dirty="0">
                <a:solidFill>
                  <a:srgbClr val="6D6E71"/>
                </a:solidFill>
                <a:latin typeface="Arial"/>
                <a:cs typeface="Arial"/>
              </a:rPr>
              <a:t>i</a:t>
            </a:r>
            <a:r>
              <a:rPr sz="1700" spc="-50" dirty="0">
                <a:solidFill>
                  <a:srgbClr val="6D6E71"/>
                </a:solidFill>
                <a:latin typeface="Arial"/>
                <a:cs typeface="Arial"/>
              </a:rPr>
              <a:t>n</a:t>
            </a:r>
            <a:r>
              <a:rPr sz="1700" spc="-30" dirty="0">
                <a:solidFill>
                  <a:srgbClr val="6D6E71"/>
                </a:solidFill>
                <a:latin typeface="Arial"/>
                <a:cs typeface="Arial"/>
              </a:rPr>
              <a:t>i</a:t>
            </a:r>
            <a:r>
              <a:rPr sz="1700" spc="-15" dirty="0">
                <a:solidFill>
                  <a:srgbClr val="6D6E71"/>
                </a:solidFill>
                <a:latin typeface="Arial"/>
                <a:cs typeface="Arial"/>
              </a:rPr>
              <a:t>c</a:t>
            </a:r>
            <a:r>
              <a:rPr sz="1700" spc="-45" dirty="0">
                <a:solidFill>
                  <a:srgbClr val="6D6E71"/>
                </a:solidFill>
                <a:latin typeface="Arial"/>
                <a:cs typeface="Arial"/>
              </a:rPr>
              <a:t>a</a:t>
            </a:r>
            <a:r>
              <a:rPr sz="1700" spc="-10" dirty="0">
                <a:solidFill>
                  <a:srgbClr val="6D6E71"/>
                </a:solidFill>
                <a:latin typeface="Arial"/>
                <a:cs typeface="Arial"/>
              </a:rPr>
              <a:t>l</a:t>
            </a:r>
            <a:r>
              <a:rPr sz="1700" spc="-30" dirty="0">
                <a:solidFill>
                  <a:srgbClr val="6D6E71"/>
                </a:solidFill>
                <a:latin typeface="Arial"/>
                <a:cs typeface="Arial"/>
              </a:rPr>
              <a:t> t</a:t>
            </a:r>
            <a:r>
              <a:rPr sz="1700" spc="-15" dirty="0">
                <a:solidFill>
                  <a:srgbClr val="6D6E71"/>
                </a:solidFill>
                <a:latin typeface="Arial"/>
                <a:cs typeface="Arial"/>
              </a:rPr>
              <a:t>r</a:t>
            </a:r>
            <a:r>
              <a:rPr sz="1700" spc="-40" dirty="0">
                <a:solidFill>
                  <a:srgbClr val="6D6E71"/>
                </a:solidFill>
                <a:latin typeface="Arial"/>
                <a:cs typeface="Arial"/>
              </a:rPr>
              <a:t>ial</a:t>
            </a:r>
            <a:r>
              <a:rPr sz="1700" spc="-50" dirty="0">
                <a:solidFill>
                  <a:srgbClr val="6D6E71"/>
                </a:solidFill>
                <a:latin typeface="Arial"/>
                <a:cs typeface="Arial"/>
              </a:rPr>
              <a:t>s</a:t>
            </a:r>
            <a:r>
              <a:rPr sz="1700" spc="-15" dirty="0">
                <a:solidFill>
                  <a:srgbClr val="6D6E71"/>
                </a:solidFill>
                <a:latin typeface="Arial"/>
                <a:cs typeface="Arial"/>
              </a:rPr>
              <a:t>.</a:t>
            </a:r>
            <a:endParaRPr sz="1700">
              <a:latin typeface="Arial"/>
              <a:cs typeface="Arial"/>
            </a:endParaRPr>
          </a:p>
        </p:txBody>
      </p:sp>
    </p:spTree>
    <p:extLst>
      <p:ext uri="{BB962C8B-B14F-4D97-AF65-F5344CB8AC3E}">
        <p14:creationId xmlns:p14="http://schemas.microsoft.com/office/powerpoint/2010/main" val="250653862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p:cNvSpPr txBox="1"/>
          <p:nvPr userDrawn="1"/>
        </p:nvSpPr>
        <p:spPr>
          <a:xfrm>
            <a:off x="4974980" y="7473949"/>
            <a:ext cx="108585" cy="177800"/>
          </a:xfrm>
          <a:prstGeom prst="rect">
            <a:avLst/>
          </a:prstGeom>
        </p:spPr>
        <p:txBody>
          <a:bodyPr vert="horz" wrap="square" lIns="0" tIns="0" rIns="0" bIns="0" rtlCol="0">
            <a:spAutoFit/>
          </a:bodyPr>
          <a:lstStyle/>
          <a:p>
            <a:pPr marL="12700">
              <a:lnSpc>
                <a:spcPct val="100000"/>
              </a:lnSpc>
            </a:pPr>
            <a:r>
              <a:rPr sz="1200" spc="-15" dirty="0">
                <a:solidFill>
                  <a:srgbClr val="231F20"/>
                </a:solidFill>
                <a:latin typeface="Arial"/>
                <a:cs typeface="Arial"/>
              </a:rPr>
              <a:t>9</a:t>
            </a:r>
            <a:endParaRPr sz="1200">
              <a:latin typeface="Arial"/>
              <a:cs typeface="Arial"/>
            </a:endParaRPr>
          </a:p>
        </p:txBody>
      </p:sp>
      <p:sp>
        <p:nvSpPr>
          <p:cNvPr id="8" name="object 3"/>
          <p:cNvSpPr txBox="1"/>
          <p:nvPr userDrawn="1"/>
        </p:nvSpPr>
        <p:spPr>
          <a:xfrm>
            <a:off x="1358900" y="799547"/>
            <a:ext cx="6991350" cy="2094230"/>
          </a:xfrm>
          <a:prstGeom prst="rect">
            <a:avLst/>
          </a:prstGeom>
        </p:spPr>
        <p:txBody>
          <a:bodyPr vert="horz" wrap="square" lIns="0" tIns="0" rIns="0" bIns="0" rtlCol="0">
            <a:spAutoFit/>
          </a:bodyPr>
          <a:lstStyle/>
          <a:p>
            <a:pPr marL="12700" marR="2653665">
              <a:lnSpc>
                <a:spcPct val="113999"/>
              </a:lnSpc>
            </a:pPr>
            <a:r>
              <a:rPr sz="1900" b="1" spc="-50" dirty="0">
                <a:solidFill>
                  <a:srgbClr val="006BA6"/>
                </a:solidFill>
                <a:latin typeface="Arial"/>
                <a:cs typeface="Arial"/>
              </a:rPr>
              <a:t>K</a:t>
            </a:r>
            <a:r>
              <a:rPr sz="1900" b="1" spc="-55" dirty="0">
                <a:solidFill>
                  <a:srgbClr val="006BA6"/>
                </a:solidFill>
                <a:latin typeface="Arial"/>
                <a:cs typeface="Arial"/>
              </a:rPr>
              <a:t>a</a:t>
            </a:r>
            <a:r>
              <a:rPr sz="1900" b="1" spc="-30" dirty="0">
                <a:solidFill>
                  <a:srgbClr val="006BA6"/>
                </a:solidFill>
                <a:latin typeface="Arial"/>
                <a:cs typeface="Arial"/>
              </a:rPr>
              <a:t>i</a:t>
            </a:r>
            <a:r>
              <a:rPr sz="1900" b="1" spc="-50" dirty="0">
                <a:solidFill>
                  <a:srgbClr val="006BA6"/>
                </a:solidFill>
                <a:latin typeface="Arial"/>
                <a:cs typeface="Arial"/>
              </a:rPr>
              <a:t>s</a:t>
            </a:r>
            <a:r>
              <a:rPr sz="1900" b="1" spc="-40" dirty="0">
                <a:solidFill>
                  <a:srgbClr val="006BA6"/>
                </a:solidFill>
                <a:latin typeface="Arial"/>
                <a:cs typeface="Arial"/>
              </a:rPr>
              <a:t>e</a:t>
            </a:r>
            <a:r>
              <a:rPr sz="1900" b="1" spc="-15" dirty="0">
                <a:solidFill>
                  <a:srgbClr val="006BA6"/>
                </a:solidFill>
                <a:latin typeface="Arial"/>
                <a:cs typeface="Arial"/>
              </a:rPr>
              <a:t>r</a:t>
            </a:r>
            <a:r>
              <a:rPr sz="1900" b="1" spc="-30" dirty="0">
                <a:solidFill>
                  <a:srgbClr val="006BA6"/>
                </a:solidFill>
                <a:latin typeface="Arial"/>
                <a:cs typeface="Arial"/>
              </a:rPr>
              <a:t> </a:t>
            </a:r>
            <a:r>
              <a:rPr sz="1900" b="1" spc="-90" dirty="0">
                <a:solidFill>
                  <a:srgbClr val="006BA6"/>
                </a:solidFill>
                <a:latin typeface="Arial"/>
                <a:cs typeface="Arial"/>
              </a:rPr>
              <a:t>P</a:t>
            </a:r>
            <a:r>
              <a:rPr sz="1900" b="1" spc="-40" dirty="0">
                <a:solidFill>
                  <a:srgbClr val="006BA6"/>
                </a:solidFill>
                <a:latin typeface="Arial"/>
                <a:cs typeface="Arial"/>
              </a:rPr>
              <a:t>e</a:t>
            </a:r>
            <a:r>
              <a:rPr sz="1900" b="1" spc="-5" dirty="0">
                <a:solidFill>
                  <a:srgbClr val="006BA6"/>
                </a:solidFill>
                <a:latin typeface="Arial"/>
                <a:cs typeface="Arial"/>
              </a:rPr>
              <a:t>r</a:t>
            </a:r>
            <a:r>
              <a:rPr sz="1900" b="1" spc="-45" dirty="0">
                <a:solidFill>
                  <a:srgbClr val="006BA6"/>
                </a:solidFill>
                <a:latin typeface="Arial"/>
                <a:cs typeface="Arial"/>
              </a:rPr>
              <a:t>mane</a:t>
            </a:r>
            <a:r>
              <a:rPr sz="1900" b="1" spc="-55" dirty="0">
                <a:solidFill>
                  <a:srgbClr val="006BA6"/>
                </a:solidFill>
                <a:latin typeface="Arial"/>
                <a:cs typeface="Arial"/>
              </a:rPr>
              <a:t>n</a:t>
            </a:r>
            <a:r>
              <a:rPr sz="1900" b="1" spc="-20" dirty="0">
                <a:solidFill>
                  <a:srgbClr val="006BA6"/>
                </a:solidFill>
                <a:latin typeface="Arial"/>
                <a:cs typeface="Arial"/>
              </a:rPr>
              <a:t>t</a:t>
            </a:r>
            <a:r>
              <a:rPr sz="1900" b="1" spc="-80" dirty="0">
                <a:solidFill>
                  <a:srgbClr val="006BA6"/>
                </a:solidFill>
                <a:latin typeface="Arial"/>
                <a:cs typeface="Arial"/>
              </a:rPr>
              <a:t>e</a:t>
            </a:r>
            <a:r>
              <a:rPr sz="1900" b="1" spc="-105" dirty="0">
                <a:solidFill>
                  <a:srgbClr val="006BA6"/>
                </a:solidFill>
                <a:latin typeface="Arial"/>
                <a:cs typeface="Arial"/>
              </a:rPr>
              <a:t>’</a:t>
            </a:r>
            <a:r>
              <a:rPr sz="1900" b="1" spc="-25" dirty="0">
                <a:solidFill>
                  <a:srgbClr val="006BA6"/>
                </a:solidFill>
                <a:latin typeface="Arial"/>
                <a:cs typeface="Arial"/>
              </a:rPr>
              <a:t>s</a:t>
            </a:r>
            <a:r>
              <a:rPr sz="1900" b="1" spc="-30" dirty="0">
                <a:solidFill>
                  <a:srgbClr val="006BA6"/>
                </a:solidFill>
                <a:latin typeface="Arial"/>
                <a:cs typeface="Arial"/>
              </a:rPr>
              <a:t> </a:t>
            </a:r>
            <a:r>
              <a:rPr sz="1900" b="1" spc="-60" dirty="0">
                <a:solidFill>
                  <a:srgbClr val="006BA6"/>
                </a:solidFill>
                <a:latin typeface="Arial"/>
                <a:cs typeface="Arial"/>
              </a:rPr>
              <a:t>C</a:t>
            </a:r>
            <a:r>
              <a:rPr sz="1900" b="1" spc="-40" dirty="0">
                <a:solidFill>
                  <a:srgbClr val="006BA6"/>
                </a:solidFill>
                <a:latin typeface="Arial"/>
                <a:cs typeface="Arial"/>
              </a:rPr>
              <a:t>a</a:t>
            </a:r>
            <a:r>
              <a:rPr sz="1900" b="1" spc="-50" dirty="0">
                <a:solidFill>
                  <a:srgbClr val="006BA6"/>
                </a:solidFill>
                <a:latin typeface="Arial"/>
                <a:cs typeface="Arial"/>
              </a:rPr>
              <a:t>n</a:t>
            </a:r>
            <a:r>
              <a:rPr sz="1900" b="1" spc="-40" dirty="0">
                <a:solidFill>
                  <a:srgbClr val="006BA6"/>
                </a:solidFill>
                <a:latin typeface="Arial"/>
                <a:cs typeface="Arial"/>
              </a:rPr>
              <a:t>ce</a:t>
            </a:r>
            <a:r>
              <a:rPr sz="1900" b="1" spc="-15" dirty="0">
                <a:solidFill>
                  <a:srgbClr val="006BA6"/>
                </a:solidFill>
                <a:latin typeface="Arial"/>
                <a:cs typeface="Arial"/>
              </a:rPr>
              <a:t>r</a:t>
            </a:r>
            <a:r>
              <a:rPr sz="1900" b="1" spc="-30" dirty="0">
                <a:solidFill>
                  <a:srgbClr val="006BA6"/>
                </a:solidFill>
                <a:latin typeface="Arial"/>
                <a:cs typeface="Arial"/>
              </a:rPr>
              <a:t> </a:t>
            </a:r>
            <a:r>
              <a:rPr sz="1900" b="1" spc="-60" dirty="0">
                <a:solidFill>
                  <a:srgbClr val="006BA6"/>
                </a:solidFill>
                <a:latin typeface="Arial"/>
                <a:cs typeface="Arial"/>
              </a:rPr>
              <a:t>R</a:t>
            </a:r>
            <a:r>
              <a:rPr sz="1900" b="1" spc="-35" dirty="0">
                <a:solidFill>
                  <a:srgbClr val="006BA6"/>
                </a:solidFill>
                <a:latin typeface="Arial"/>
                <a:cs typeface="Arial"/>
              </a:rPr>
              <a:t>e</a:t>
            </a:r>
            <a:r>
              <a:rPr sz="1900" b="1" spc="-50" dirty="0">
                <a:solidFill>
                  <a:srgbClr val="006BA6"/>
                </a:solidFill>
                <a:latin typeface="Arial"/>
                <a:cs typeface="Arial"/>
              </a:rPr>
              <a:t>s</a:t>
            </a:r>
            <a:r>
              <a:rPr sz="1900" b="1" spc="-45" dirty="0">
                <a:solidFill>
                  <a:srgbClr val="006BA6"/>
                </a:solidFill>
                <a:latin typeface="Arial"/>
                <a:cs typeface="Arial"/>
              </a:rPr>
              <a:t>e</a:t>
            </a:r>
            <a:r>
              <a:rPr sz="1900" b="1" spc="-35" dirty="0">
                <a:solidFill>
                  <a:srgbClr val="006BA6"/>
                </a:solidFill>
                <a:latin typeface="Arial"/>
                <a:cs typeface="Arial"/>
              </a:rPr>
              <a:t>a</a:t>
            </a:r>
            <a:r>
              <a:rPr sz="1900" b="1" spc="-40" dirty="0">
                <a:solidFill>
                  <a:srgbClr val="006BA6"/>
                </a:solidFill>
                <a:latin typeface="Arial"/>
                <a:cs typeface="Arial"/>
              </a:rPr>
              <a:t>rc</a:t>
            </a:r>
            <a:r>
              <a:rPr sz="1900" b="1" spc="-35" dirty="0">
                <a:solidFill>
                  <a:srgbClr val="006BA6"/>
                </a:solidFill>
                <a:latin typeface="Arial"/>
                <a:cs typeface="Arial"/>
              </a:rPr>
              <a:t>h</a:t>
            </a:r>
            <a:r>
              <a:rPr sz="1900" b="1" spc="-20" dirty="0">
                <a:solidFill>
                  <a:srgbClr val="006BA6"/>
                </a:solidFill>
                <a:latin typeface="Arial"/>
                <a:cs typeface="Arial"/>
              </a:rPr>
              <a:t> </a:t>
            </a:r>
            <a:r>
              <a:rPr sz="1900" b="1" spc="-85" dirty="0">
                <a:solidFill>
                  <a:srgbClr val="006BA6"/>
                </a:solidFill>
                <a:latin typeface="Arial"/>
                <a:cs typeface="Arial"/>
              </a:rPr>
              <a:t>P</a:t>
            </a:r>
            <a:r>
              <a:rPr sz="1900" b="1" spc="-65" dirty="0">
                <a:solidFill>
                  <a:srgbClr val="006BA6"/>
                </a:solidFill>
                <a:latin typeface="Arial"/>
                <a:cs typeface="Arial"/>
              </a:rPr>
              <a:t>a</a:t>
            </a:r>
            <a:r>
              <a:rPr sz="1900" b="1" spc="-75" dirty="0">
                <a:solidFill>
                  <a:srgbClr val="006BA6"/>
                </a:solidFill>
                <a:latin typeface="Arial"/>
                <a:cs typeface="Arial"/>
              </a:rPr>
              <a:t>v</a:t>
            </a:r>
            <a:r>
              <a:rPr sz="1900" b="1" spc="-35" dirty="0">
                <a:solidFill>
                  <a:srgbClr val="006BA6"/>
                </a:solidFill>
                <a:latin typeface="Arial"/>
                <a:cs typeface="Arial"/>
              </a:rPr>
              <a:t>e</a:t>
            </a:r>
            <a:r>
              <a:rPr sz="1900" b="1" spc="-25" dirty="0">
                <a:solidFill>
                  <a:srgbClr val="006BA6"/>
                </a:solidFill>
                <a:latin typeface="Arial"/>
                <a:cs typeface="Arial"/>
              </a:rPr>
              <a:t>s</a:t>
            </a:r>
            <a:r>
              <a:rPr sz="1900" b="1" spc="-30" dirty="0">
                <a:solidFill>
                  <a:srgbClr val="006BA6"/>
                </a:solidFill>
                <a:latin typeface="Arial"/>
                <a:cs typeface="Arial"/>
              </a:rPr>
              <a:t> </a:t>
            </a:r>
            <a:r>
              <a:rPr sz="1900" b="1" spc="-20" dirty="0">
                <a:solidFill>
                  <a:srgbClr val="006BA6"/>
                </a:solidFill>
                <a:latin typeface="Arial"/>
                <a:cs typeface="Arial"/>
              </a:rPr>
              <a:t>t</a:t>
            </a:r>
            <a:r>
              <a:rPr sz="1900" b="1" spc="-45" dirty="0">
                <a:solidFill>
                  <a:srgbClr val="006BA6"/>
                </a:solidFill>
                <a:latin typeface="Arial"/>
                <a:cs typeface="Arial"/>
              </a:rPr>
              <a:t>h</a:t>
            </a:r>
            <a:r>
              <a:rPr sz="1900" b="1" spc="-35" dirty="0">
                <a:solidFill>
                  <a:srgbClr val="006BA6"/>
                </a:solidFill>
                <a:latin typeface="Arial"/>
                <a:cs typeface="Arial"/>
              </a:rPr>
              <a:t>e</a:t>
            </a:r>
            <a:r>
              <a:rPr sz="1900" b="1" spc="-30" dirty="0">
                <a:solidFill>
                  <a:srgbClr val="006BA6"/>
                </a:solidFill>
                <a:latin typeface="Arial"/>
                <a:cs typeface="Arial"/>
              </a:rPr>
              <a:t> </a:t>
            </a:r>
            <a:r>
              <a:rPr sz="1900" b="1" spc="-100" dirty="0">
                <a:solidFill>
                  <a:srgbClr val="006BA6"/>
                </a:solidFill>
                <a:latin typeface="Arial"/>
                <a:cs typeface="Arial"/>
              </a:rPr>
              <a:t>W</a:t>
            </a:r>
            <a:r>
              <a:rPr sz="1900" b="1" spc="-70" dirty="0">
                <a:solidFill>
                  <a:srgbClr val="006BA6"/>
                </a:solidFill>
                <a:latin typeface="Arial"/>
                <a:cs typeface="Arial"/>
              </a:rPr>
              <a:t>a</a:t>
            </a:r>
            <a:r>
              <a:rPr sz="1900" b="1" spc="-25" dirty="0">
                <a:solidFill>
                  <a:srgbClr val="006BA6"/>
                </a:solidFill>
                <a:latin typeface="Arial"/>
                <a:cs typeface="Arial"/>
              </a:rPr>
              <a:t>y</a:t>
            </a:r>
            <a:r>
              <a:rPr sz="1900" b="1" spc="-30" dirty="0">
                <a:solidFill>
                  <a:srgbClr val="006BA6"/>
                </a:solidFill>
                <a:latin typeface="Arial"/>
                <a:cs typeface="Arial"/>
              </a:rPr>
              <a:t> </a:t>
            </a:r>
            <a:r>
              <a:rPr sz="1900" b="1" spc="-35" dirty="0">
                <a:solidFill>
                  <a:srgbClr val="006BA6"/>
                </a:solidFill>
                <a:latin typeface="Arial"/>
                <a:cs typeface="Arial"/>
              </a:rPr>
              <a:t>fo</a:t>
            </a:r>
            <a:r>
              <a:rPr sz="1900" b="1" spc="-15" dirty="0">
                <a:solidFill>
                  <a:srgbClr val="006BA6"/>
                </a:solidFill>
                <a:latin typeface="Arial"/>
                <a:cs typeface="Arial"/>
              </a:rPr>
              <a:t>r</a:t>
            </a:r>
            <a:r>
              <a:rPr sz="1900" b="1" spc="-30" dirty="0">
                <a:solidFill>
                  <a:srgbClr val="006BA6"/>
                </a:solidFill>
                <a:latin typeface="Arial"/>
                <a:cs typeface="Arial"/>
              </a:rPr>
              <a:t> </a:t>
            </a:r>
            <a:r>
              <a:rPr sz="1900" b="1" spc="-20" dirty="0">
                <a:solidFill>
                  <a:srgbClr val="006BA6"/>
                </a:solidFill>
                <a:latin typeface="Arial"/>
                <a:cs typeface="Arial"/>
              </a:rPr>
              <a:t>I</a:t>
            </a:r>
            <a:r>
              <a:rPr sz="1900" b="1" spc="-50" dirty="0">
                <a:solidFill>
                  <a:srgbClr val="006BA6"/>
                </a:solidFill>
                <a:latin typeface="Arial"/>
                <a:cs typeface="Arial"/>
              </a:rPr>
              <a:t>m</a:t>
            </a:r>
            <a:r>
              <a:rPr sz="1900" b="1" spc="-45" dirty="0">
                <a:solidFill>
                  <a:srgbClr val="006BA6"/>
                </a:solidFill>
                <a:latin typeface="Arial"/>
                <a:cs typeface="Arial"/>
              </a:rPr>
              <a:t>p</a:t>
            </a:r>
            <a:r>
              <a:rPr sz="1900" b="1" spc="-40" dirty="0">
                <a:solidFill>
                  <a:srgbClr val="006BA6"/>
                </a:solidFill>
                <a:latin typeface="Arial"/>
                <a:cs typeface="Arial"/>
              </a:rPr>
              <a:t>r</a:t>
            </a:r>
            <a:r>
              <a:rPr sz="1900" b="1" spc="-85" dirty="0">
                <a:solidFill>
                  <a:srgbClr val="006BA6"/>
                </a:solidFill>
                <a:latin typeface="Arial"/>
                <a:cs typeface="Arial"/>
              </a:rPr>
              <a:t>o</a:t>
            </a:r>
            <a:r>
              <a:rPr sz="1900" b="1" spc="-75" dirty="0">
                <a:solidFill>
                  <a:srgbClr val="006BA6"/>
                </a:solidFill>
                <a:latin typeface="Arial"/>
                <a:cs typeface="Arial"/>
              </a:rPr>
              <a:t>v</a:t>
            </a:r>
            <a:r>
              <a:rPr sz="1900" b="1" spc="-40" dirty="0">
                <a:solidFill>
                  <a:srgbClr val="006BA6"/>
                </a:solidFill>
                <a:latin typeface="Arial"/>
                <a:cs typeface="Arial"/>
              </a:rPr>
              <a:t>e</a:t>
            </a:r>
            <a:r>
              <a:rPr sz="1900" b="1" spc="-35" dirty="0">
                <a:solidFill>
                  <a:srgbClr val="006BA6"/>
                </a:solidFill>
                <a:latin typeface="Arial"/>
                <a:cs typeface="Arial"/>
              </a:rPr>
              <a:t>d</a:t>
            </a:r>
            <a:r>
              <a:rPr sz="1900" b="1" spc="-30" dirty="0">
                <a:solidFill>
                  <a:srgbClr val="006BA6"/>
                </a:solidFill>
                <a:latin typeface="Arial"/>
                <a:cs typeface="Arial"/>
              </a:rPr>
              <a:t> </a:t>
            </a:r>
            <a:r>
              <a:rPr sz="1900" b="1" spc="-50" dirty="0">
                <a:solidFill>
                  <a:srgbClr val="006BA6"/>
                </a:solidFill>
                <a:latin typeface="Arial"/>
                <a:cs typeface="Arial"/>
              </a:rPr>
              <a:t>Ou</a:t>
            </a:r>
            <a:r>
              <a:rPr sz="1900" b="1" spc="-35" dirty="0">
                <a:solidFill>
                  <a:srgbClr val="006BA6"/>
                </a:solidFill>
                <a:latin typeface="Arial"/>
                <a:cs typeface="Arial"/>
              </a:rPr>
              <a:t>tc</a:t>
            </a:r>
            <a:r>
              <a:rPr sz="1900" b="1" spc="-45" dirty="0">
                <a:solidFill>
                  <a:srgbClr val="006BA6"/>
                </a:solidFill>
                <a:latin typeface="Arial"/>
                <a:cs typeface="Arial"/>
              </a:rPr>
              <a:t>o</a:t>
            </a:r>
            <a:r>
              <a:rPr sz="1900" b="1" spc="-40" dirty="0">
                <a:solidFill>
                  <a:srgbClr val="006BA6"/>
                </a:solidFill>
                <a:latin typeface="Arial"/>
                <a:cs typeface="Arial"/>
              </a:rPr>
              <a:t>mes</a:t>
            </a:r>
            <a:endParaRPr sz="1900" dirty="0">
              <a:latin typeface="Arial"/>
              <a:cs typeface="Arial"/>
            </a:endParaRPr>
          </a:p>
          <a:p>
            <a:pPr marL="12700" marR="5080">
              <a:lnSpc>
                <a:spcPct val="141000"/>
              </a:lnSpc>
              <a:spcBef>
                <a:spcPts val="780"/>
              </a:spcBef>
            </a:pPr>
            <a:r>
              <a:rPr sz="1300" spc="-85" dirty="0">
                <a:solidFill>
                  <a:srgbClr val="006BA6"/>
                </a:solidFill>
                <a:latin typeface="Arial"/>
                <a:cs typeface="Arial"/>
              </a:rPr>
              <a:t>W</a:t>
            </a:r>
            <a:r>
              <a:rPr sz="1300" spc="-60" dirty="0">
                <a:solidFill>
                  <a:srgbClr val="006BA6"/>
                </a:solidFill>
                <a:latin typeface="Arial"/>
                <a:cs typeface="Arial"/>
              </a:rPr>
              <a:t>e</a:t>
            </a:r>
            <a:r>
              <a:rPr sz="1300" spc="-70" dirty="0">
                <a:solidFill>
                  <a:srgbClr val="006BA6"/>
                </a:solidFill>
                <a:latin typeface="Arial"/>
                <a:cs typeface="Arial"/>
              </a:rPr>
              <a:t>’</a:t>
            </a:r>
            <a:r>
              <a:rPr sz="1300" spc="-25" dirty="0">
                <a:solidFill>
                  <a:srgbClr val="006BA6"/>
                </a:solidFill>
                <a:latin typeface="Arial"/>
                <a:cs typeface="Arial"/>
              </a:rPr>
              <a:t>r</a:t>
            </a:r>
            <a:r>
              <a:rPr sz="1300" spc="-15" dirty="0">
                <a:solidFill>
                  <a:srgbClr val="006BA6"/>
                </a:solidFill>
                <a:latin typeface="Arial"/>
                <a:cs typeface="Arial"/>
              </a:rPr>
              <a:t>e</a:t>
            </a:r>
            <a:r>
              <a:rPr sz="1300" spc="-20" dirty="0">
                <a:solidFill>
                  <a:srgbClr val="006BA6"/>
                </a:solidFill>
                <a:latin typeface="Arial"/>
                <a:cs typeface="Arial"/>
              </a:rPr>
              <a:t> </a:t>
            </a:r>
            <a:r>
              <a:rPr sz="1300" spc="-30" dirty="0">
                <a:solidFill>
                  <a:srgbClr val="006BA6"/>
                </a:solidFill>
                <a:latin typeface="Arial"/>
                <a:cs typeface="Arial"/>
              </a:rPr>
              <a:t>re</a:t>
            </a:r>
            <a:r>
              <a:rPr sz="1300" spc="-10" dirty="0">
                <a:solidFill>
                  <a:srgbClr val="006BA6"/>
                </a:solidFill>
                <a:latin typeface="Arial"/>
                <a:cs typeface="Arial"/>
              </a:rPr>
              <a:t>c</a:t>
            </a:r>
            <a:r>
              <a:rPr sz="1300" spc="-25" dirty="0">
                <a:solidFill>
                  <a:srgbClr val="006BA6"/>
                </a:solidFill>
                <a:latin typeface="Arial"/>
                <a:cs typeface="Arial"/>
              </a:rPr>
              <a:t>o</a:t>
            </a:r>
            <a:r>
              <a:rPr sz="1300" spc="-35" dirty="0">
                <a:solidFill>
                  <a:srgbClr val="006BA6"/>
                </a:solidFill>
                <a:latin typeface="Arial"/>
                <a:cs typeface="Arial"/>
              </a:rPr>
              <a:t>gni</a:t>
            </a:r>
            <a:r>
              <a:rPr sz="1300" spc="-45" dirty="0">
                <a:solidFill>
                  <a:srgbClr val="006BA6"/>
                </a:solidFill>
                <a:latin typeface="Arial"/>
                <a:cs typeface="Arial"/>
              </a:rPr>
              <a:t>z</a:t>
            </a:r>
            <a:r>
              <a:rPr sz="1300" spc="-30" dirty="0">
                <a:solidFill>
                  <a:srgbClr val="006BA6"/>
                </a:solidFill>
                <a:latin typeface="Arial"/>
                <a:cs typeface="Arial"/>
              </a:rPr>
              <a:t>e</a:t>
            </a:r>
            <a:r>
              <a:rPr sz="1300" spc="-15" dirty="0">
                <a:solidFill>
                  <a:srgbClr val="006BA6"/>
                </a:solidFill>
                <a:latin typeface="Arial"/>
                <a:cs typeface="Arial"/>
              </a:rPr>
              <a:t>d</a:t>
            </a:r>
            <a:r>
              <a:rPr sz="1300" spc="-20" dirty="0">
                <a:solidFill>
                  <a:srgbClr val="006BA6"/>
                </a:solidFill>
                <a:latin typeface="Arial"/>
                <a:cs typeface="Arial"/>
              </a:rPr>
              <a:t> </a:t>
            </a:r>
            <a:r>
              <a:rPr sz="1300" spc="-35" dirty="0">
                <a:solidFill>
                  <a:srgbClr val="006BA6"/>
                </a:solidFill>
                <a:latin typeface="Arial"/>
                <a:cs typeface="Arial"/>
              </a:rPr>
              <a:t>fo</a:t>
            </a:r>
            <a:r>
              <a:rPr sz="1300" spc="-10" dirty="0">
                <a:solidFill>
                  <a:srgbClr val="006BA6"/>
                </a:solidFill>
                <a:latin typeface="Arial"/>
                <a:cs typeface="Arial"/>
              </a:rPr>
              <a:t>r</a:t>
            </a:r>
            <a:r>
              <a:rPr sz="1300" spc="-20" dirty="0">
                <a:solidFill>
                  <a:srgbClr val="006BA6"/>
                </a:solidFill>
                <a:latin typeface="Arial"/>
                <a:cs typeface="Arial"/>
              </a:rPr>
              <a:t> </a:t>
            </a:r>
            <a:r>
              <a:rPr sz="1300" spc="-35" dirty="0">
                <a:solidFill>
                  <a:srgbClr val="006BA6"/>
                </a:solidFill>
                <a:latin typeface="Arial"/>
                <a:cs typeface="Arial"/>
              </a:rPr>
              <a:t>pa</a:t>
            </a:r>
            <a:r>
              <a:rPr sz="1300" spc="25" dirty="0">
                <a:solidFill>
                  <a:srgbClr val="006BA6"/>
                </a:solidFill>
                <a:latin typeface="Arial"/>
                <a:cs typeface="Arial"/>
              </a:rPr>
              <a:t>r</a:t>
            </a:r>
            <a:r>
              <a:rPr sz="1300" spc="-25" dirty="0">
                <a:solidFill>
                  <a:srgbClr val="006BA6"/>
                </a:solidFill>
                <a:latin typeface="Arial"/>
                <a:cs typeface="Arial"/>
              </a:rPr>
              <a:t>ti</a:t>
            </a:r>
            <a:r>
              <a:rPr sz="1300" spc="-20" dirty="0">
                <a:solidFill>
                  <a:srgbClr val="006BA6"/>
                </a:solidFill>
                <a:latin typeface="Arial"/>
                <a:cs typeface="Arial"/>
              </a:rPr>
              <a:t>c</a:t>
            </a:r>
            <a:r>
              <a:rPr sz="1300" spc="-35" dirty="0">
                <a:solidFill>
                  <a:srgbClr val="006BA6"/>
                </a:solidFill>
                <a:latin typeface="Arial"/>
                <a:cs typeface="Arial"/>
              </a:rPr>
              <a:t>ip</a:t>
            </a:r>
            <a:r>
              <a:rPr sz="1300" spc="-40" dirty="0">
                <a:solidFill>
                  <a:srgbClr val="006BA6"/>
                </a:solidFill>
                <a:latin typeface="Arial"/>
                <a:cs typeface="Arial"/>
              </a:rPr>
              <a:t>a</a:t>
            </a:r>
            <a:r>
              <a:rPr sz="1300" spc="-25" dirty="0">
                <a:solidFill>
                  <a:srgbClr val="006BA6"/>
                </a:solidFill>
                <a:latin typeface="Arial"/>
                <a:cs typeface="Arial"/>
              </a:rPr>
              <a:t>t</a:t>
            </a:r>
            <a:r>
              <a:rPr sz="1300" spc="-30" dirty="0">
                <a:solidFill>
                  <a:srgbClr val="006BA6"/>
                </a:solidFill>
                <a:latin typeface="Arial"/>
                <a:cs typeface="Arial"/>
              </a:rPr>
              <a:t>in</a:t>
            </a:r>
            <a:r>
              <a:rPr sz="1300" spc="-15" dirty="0">
                <a:solidFill>
                  <a:srgbClr val="006BA6"/>
                </a:solidFill>
                <a:latin typeface="Arial"/>
                <a:cs typeface="Arial"/>
              </a:rPr>
              <a:t>g</a:t>
            </a:r>
            <a:r>
              <a:rPr sz="1300" spc="-20" dirty="0">
                <a:solidFill>
                  <a:srgbClr val="006BA6"/>
                </a:solidFill>
                <a:latin typeface="Arial"/>
                <a:cs typeface="Arial"/>
              </a:rPr>
              <a:t> </a:t>
            </a:r>
            <a:r>
              <a:rPr sz="1300" spc="-30" dirty="0">
                <a:solidFill>
                  <a:srgbClr val="006BA6"/>
                </a:solidFill>
                <a:latin typeface="Arial"/>
                <a:cs typeface="Arial"/>
              </a:rPr>
              <a:t>i</a:t>
            </a:r>
            <a:r>
              <a:rPr sz="1300" spc="-15" dirty="0">
                <a:solidFill>
                  <a:srgbClr val="006BA6"/>
                </a:solidFill>
                <a:latin typeface="Arial"/>
                <a:cs typeface="Arial"/>
              </a:rPr>
              <a:t>n</a:t>
            </a:r>
            <a:r>
              <a:rPr sz="1300" spc="-20" dirty="0">
                <a:solidFill>
                  <a:srgbClr val="006BA6"/>
                </a:solidFill>
                <a:latin typeface="Arial"/>
                <a:cs typeface="Arial"/>
              </a:rPr>
              <a:t> </a:t>
            </a:r>
            <a:r>
              <a:rPr sz="1300" spc="-35" dirty="0">
                <a:solidFill>
                  <a:srgbClr val="006BA6"/>
                </a:solidFill>
                <a:latin typeface="Arial"/>
                <a:cs typeface="Arial"/>
              </a:rPr>
              <a:t>nu</a:t>
            </a:r>
            <a:r>
              <a:rPr sz="1300" spc="-30" dirty="0">
                <a:solidFill>
                  <a:srgbClr val="006BA6"/>
                </a:solidFill>
                <a:latin typeface="Arial"/>
                <a:cs typeface="Arial"/>
              </a:rPr>
              <a:t>mero</a:t>
            </a:r>
            <a:r>
              <a:rPr sz="1300" spc="-35" dirty="0">
                <a:solidFill>
                  <a:srgbClr val="006BA6"/>
                </a:solidFill>
                <a:latin typeface="Arial"/>
                <a:cs typeface="Arial"/>
              </a:rPr>
              <a:t>u</a:t>
            </a:r>
            <a:r>
              <a:rPr sz="1300" spc="-15" dirty="0">
                <a:solidFill>
                  <a:srgbClr val="006BA6"/>
                </a:solidFill>
                <a:latin typeface="Arial"/>
                <a:cs typeface="Arial"/>
              </a:rPr>
              <a:t>s</a:t>
            </a:r>
            <a:r>
              <a:rPr sz="1300" spc="-20" dirty="0">
                <a:solidFill>
                  <a:srgbClr val="006BA6"/>
                </a:solidFill>
                <a:latin typeface="Arial"/>
                <a:cs typeface="Arial"/>
              </a:rPr>
              <a:t> </a:t>
            </a:r>
            <a:r>
              <a:rPr sz="1300" spc="-15" dirty="0">
                <a:solidFill>
                  <a:srgbClr val="006BA6"/>
                </a:solidFill>
                <a:latin typeface="Arial"/>
                <a:cs typeface="Arial"/>
              </a:rPr>
              <a:t>c</a:t>
            </a:r>
            <a:r>
              <a:rPr sz="1300" spc="-30" dirty="0">
                <a:solidFill>
                  <a:srgbClr val="006BA6"/>
                </a:solidFill>
                <a:latin typeface="Arial"/>
                <a:cs typeface="Arial"/>
              </a:rPr>
              <a:t>lin</a:t>
            </a:r>
            <a:r>
              <a:rPr sz="1300" spc="-25" dirty="0">
                <a:solidFill>
                  <a:srgbClr val="006BA6"/>
                </a:solidFill>
                <a:latin typeface="Arial"/>
                <a:cs typeface="Arial"/>
              </a:rPr>
              <a:t>i</a:t>
            </a:r>
            <a:r>
              <a:rPr sz="1300" spc="-10" dirty="0">
                <a:solidFill>
                  <a:srgbClr val="006BA6"/>
                </a:solidFill>
                <a:latin typeface="Arial"/>
                <a:cs typeface="Arial"/>
              </a:rPr>
              <a:t>c</a:t>
            </a:r>
            <a:r>
              <a:rPr sz="1300" spc="-35" dirty="0">
                <a:solidFill>
                  <a:srgbClr val="006BA6"/>
                </a:solidFill>
                <a:latin typeface="Arial"/>
                <a:cs typeface="Arial"/>
              </a:rPr>
              <a:t>a</a:t>
            </a:r>
            <a:r>
              <a:rPr sz="1300" spc="-10" dirty="0">
                <a:solidFill>
                  <a:srgbClr val="006BA6"/>
                </a:solidFill>
                <a:latin typeface="Arial"/>
                <a:cs typeface="Arial"/>
              </a:rPr>
              <a:t>l</a:t>
            </a:r>
            <a:r>
              <a:rPr sz="1300" spc="-20" dirty="0">
                <a:solidFill>
                  <a:srgbClr val="006BA6"/>
                </a:solidFill>
                <a:latin typeface="Arial"/>
                <a:cs typeface="Arial"/>
              </a:rPr>
              <a:t> </a:t>
            </a:r>
            <a:r>
              <a:rPr sz="1300" spc="-25" dirty="0">
                <a:solidFill>
                  <a:srgbClr val="006BA6"/>
                </a:solidFill>
                <a:latin typeface="Arial"/>
                <a:cs typeface="Arial"/>
              </a:rPr>
              <a:t>t</a:t>
            </a:r>
            <a:r>
              <a:rPr sz="1300" spc="-10" dirty="0">
                <a:solidFill>
                  <a:srgbClr val="006BA6"/>
                </a:solidFill>
                <a:latin typeface="Arial"/>
                <a:cs typeface="Arial"/>
              </a:rPr>
              <a:t>r</a:t>
            </a:r>
            <a:r>
              <a:rPr sz="1300" spc="-25" dirty="0">
                <a:solidFill>
                  <a:srgbClr val="006BA6"/>
                </a:solidFill>
                <a:latin typeface="Arial"/>
                <a:cs typeface="Arial"/>
              </a:rPr>
              <a:t>i</a:t>
            </a:r>
            <a:r>
              <a:rPr sz="1300" spc="-35" dirty="0">
                <a:solidFill>
                  <a:srgbClr val="006BA6"/>
                </a:solidFill>
                <a:latin typeface="Arial"/>
                <a:cs typeface="Arial"/>
              </a:rPr>
              <a:t>a</a:t>
            </a:r>
            <a:r>
              <a:rPr sz="1300" spc="-25" dirty="0">
                <a:solidFill>
                  <a:srgbClr val="006BA6"/>
                </a:solidFill>
                <a:latin typeface="Arial"/>
                <a:cs typeface="Arial"/>
              </a:rPr>
              <a:t>l</a:t>
            </a:r>
            <a:r>
              <a:rPr sz="1300" spc="-15" dirty="0">
                <a:solidFill>
                  <a:srgbClr val="006BA6"/>
                </a:solidFill>
                <a:latin typeface="Arial"/>
                <a:cs typeface="Arial"/>
              </a:rPr>
              <a:t>s</a:t>
            </a:r>
            <a:r>
              <a:rPr sz="1300" spc="-20" dirty="0">
                <a:solidFill>
                  <a:srgbClr val="006BA6"/>
                </a:solidFill>
                <a:latin typeface="Arial"/>
                <a:cs typeface="Arial"/>
              </a:rPr>
              <a:t> </a:t>
            </a:r>
            <a:r>
              <a:rPr sz="1300" spc="-30" dirty="0">
                <a:solidFill>
                  <a:srgbClr val="006BA6"/>
                </a:solidFill>
                <a:latin typeface="Arial"/>
                <a:cs typeface="Arial"/>
              </a:rPr>
              <a:t>wi</a:t>
            </a:r>
            <a:r>
              <a:rPr sz="1300" spc="-20" dirty="0">
                <a:solidFill>
                  <a:srgbClr val="006BA6"/>
                </a:solidFill>
                <a:latin typeface="Arial"/>
                <a:cs typeface="Arial"/>
              </a:rPr>
              <a:t>t</a:t>
            </a:r>
            <a:r>
              <a:rPr sz="1300" spc="-15" dirty="0">
                <a:solidFill>
                  <a:srgbClr val="006BA6"/>
                </a:solidFill>
                <a:latin typeface="Arial"/>
                <a:cs typeface="Arial"/>
              </a:rPr>
              <a:t>h</a:t>
            </a:r>
            <a:r>
              <a:rPr sz="1300" spc="-20" dirty="0">
                <a:solidFill>
                  <a:srgbClr val="006BA6"/>
                </a:solidFill>
                <a:latin typeface="Arial"/>
                <a:cs typeface="Arial"/>
              </a:rPr>
              <a:t> </a:t>
            </a:r>
            <a:r>
              <a:rPr sz="1300" spc="-35" dirty="0">
                <a:solidFill>
                  <a:srgbClr val="006BA6"/>
                </a:solidFill>
                <a:latin typeface="Arial"/>
                <a:cs typeface="Arial"/>
              </a:rPr>
              <a:t>n</a:t>
            </a:r>
            <a:r>
              <a:rPr sz="1300" spc="-40" dirty="0">
                <a:solidFill>
                  <a:srgbClr val="006BA6"/>
                </a:solidFill>
                <a:latin typeface="Arial"/>
                <a:cs typeface="Arial"/>
              </a:rPr>
              <a:t>a</a:t>
            </a:r>
            <a:r>
              <a:rPr sz="1300" spc="-25" dirty="0">
                <a:solidFill>
                  <a:srgbClr val="006BA6"/>
                </a:solidFill>
                <a:latin typeface="Arial"/>
                <a:cs typeface="Arial"/>
              </a:rPr>
              <a:t>t</a:t>
            </a:r>
            <a:r>
              <a:rPr sz="1300" spc="-20" dirty="0">
                <a:solidFill>
                  <a:srgbClr val="006BA6"/>
                </a:solidFill>
                <a:latin typeface="Arial"/>
                <a:cs typeface="Arial"/>
              </a:rPr>
              <a:t>i</a:t>
            </a:r>
            <a:r>
              <a:rPr sz="1300" spc="-30" dirty="0">
                <a:solidFill>
                  <a:srgbClr val="006BA6"/>
                </a:solidFill>
                <a:latin typeface="Arial"/>
                <a:cs typeface="Arial"/>
              </a:rPr>
              <a:t>o</a:t>
            </a:r>
            <a:r>
              <a:rPr sz="1300" spc="-35" dirty="0">
                <a:solidFill>
                  <a:srgbClr val="006BA6"/>
                </a:solidFill>
                <a:latin typeface="Arial"/>
                <a:cs typeface="Arial"/>
              </a:rPr>
              <a:t>na</a:t>
            </a:r>
            <a:r>
              <a:rPr sz="1300" spc="-10" dirty="0">
                <a:solidFill>
                  <a:srgbClr val="006BA6"/>
                </a:solidFill>
                <a:latin typeface="Arial"/>
                <a:cs typeface="Arial"/>
              </a:rPr>
              <a:t>l</a:t>
            </a:r>
            <a:r>
              <a:rPr sz="1300" spc="-20" dirty="0">
                <a:solidFill>
                  <a:srgbClr val="006BA6"/>
                </a:solidFill>
                <a:latin typeface="Arial"/>
                <a:cs typeface="Arial"/>
              </a:rPr>
              <a:t> </a:t>
            </a:r>
            <a:r>
              <a:rPr sz="1300" spc="-35" dirty="0">
                <a:solidFill>
                  <a:srgbClr val="006BA6"/>
                </a:solidFill>
                <a:latin typeface="Arial"/>
                <a:cs typeface="Arial"/>
              </a:rPr>
              <a:t>a</a:t>
            </a:r>
            <a:r>
              <a:rPr sz="1300" spc="-30" dirty="0">
                <a:solidFill>
                  <a:srgbClr val="006BA6"/>
                </a:solidFill>
                <a:latin typeface="Arial"/>
                <a:cs typeface="Arial"/>
              </a:rPr>
              <a:t>n</a:t>
            </a:r>
            <a:r>
              <a:rPr sz="1300" spc="-15" dirty="0">
                <a:solidFill>
                  <a:srgbClr val="006BA6"/>
                </a:solidFill>
                <a:latin typeface="Arial"/>
                <a:cs typeface="Arial"/>
              </a:rPr>
              <a:t>d</a:t>
            </a:r>
            <a:r>
              <a:rPr sz="1300" spc="-20" dirty="0">
                <a:solidFill>
                  <a:srgbClr val="006BA6"/>
                </a:solidFill>
                <a:latin typeface="Arial"/>
                <a:cs typeface="Arial"/>
              </a:rPr>
              <a:t> </a:t>
            </a:r>
            <a:r>
              <a:rPr sz="1300" spc="-30" dirty="0">
                <a:solidFill>
                  <a:srgbClr val="006BA6"/>
                </a:solidFill>
                <a:latin typeface="Arial"/>
                <a:cs typeface="Arial"/>
              </a:rPr>
              <a:t>i</a:t>
            </a:r>
            <a:r>
              <a:rPr sz="1300" spc="-45" dirty="0">
                <a:solidFill>
                  <a:srgbClr val="006BA6"/>
                </a:solidFill>
                <a:latin typeface="Arial"/>
                <a:cs typeface="Arial"/>
              </a:rPr>
              <a:t>n</a:t>
            </a:r>
            <a:r>
              <a:rPr sz="1300" spc="-40" dirty="0">
                <a:solidFill>
                  <a:srgbClr val="006BA6"/>
                </a:solidFill>
                <a:latin typeface="Arial"/>
                <a:cs typeface="Arial"/>
              </a:rPr>
              <a:t>t</a:t>
            </a:r>
            <a:r>
              <a:rPr sz="1300" spc="-30" dirty="0">
                <a:solidFill>
                  <a:srgbClr val="006BA6"/>
                </a:solidFill>
                <a:latin typeface="Arial"/>
                <a:cs typeface="Arial"/>
              </a:rPr>
              <a:t>e</a:t>
            </a:r>
            <a:r>
              <a:rPr sz="1300" spc="-10" dirty="0">
                <a:solidFill>
                  <a:srgbClr val="006BA6"/>
                </a:solidFill>
                <a:latin typeface="Arial"/>
                <a:cs typeface="Arial"/>
              </a:rPr>
              <a:t>r</a:t>
            </a:r>
            <a:r>
              <a:rPr sz="1300" spc="-35" dirty="0">
                <a:solidFill>
                  <a:srgbClr val="006BA6"/>
                </a:solidFill>
                <a:latin typeface="Arial"/>
                <a:cs typeface="Arial"/>
              </a:rPr>
              <a:t>n</a:t>
            </a:r>
            <a:r>
              <a:rPr sz="1300" spc="-40" dirty="0">
                <a:solidFill>
                  <a:srgbClr val="006BA6"/>
                </a:solidFill>
                <a:latin typeface="Arial"/>
                <a:cs typeface="Arial"/>
              </a:rPr>
              <a:t>a</a:t>
            </a:r>
            <a:r>
              <a:rPr sz="1300" spc="-25" dirty="0">
                <a:solidFill>
                  <a:srgbClr val="006BA6"/>
                </a:solidFill>
                <a:latin typeface="Arial"/>
                <a:cs typeface="Arial"/>
              </a:rPr>
              <a:t>t</a:t>
            </a:r>
            <a:r>
              <a:rPr sz="1300" spc="-20" dirty="0">
                <a:solidFill>
                  <a:srgbClr val="006BA6"/>
                </a:solidFill>
                <a:latin typeface="Arial"/>
                <a:cs typeface="Arial"/>
              </a:rPr>
              <a:t>i</a:t>
            </a:r>
            <a:r>
              <a:rPr sz="1300" spc="-30" dirty="0">
                <a:solidFill>
                  <a:srgbClr val="006BA6"/>
                </a:solidFill>
                <a:latin typeface="Arial"/>
                <a:cs typeface="Arial"/>
              </a:rPr>
              <a:t>o</a:t>
            </a:r>
            <a:r>
              <a:rPr sz="1300" spc="-35" dirty="0">
                <a:solidFill>
                  <a:srgbClr val="006BA6"/>
                </a:solidFill>
                <a:latin typeface="Arial"/>
                <a:cs typeface="Arial"/>
              </a:rPr>
              <a:t>na</a:t>
            </a:r>
            <a:r>
              <a:rPr sz="1300" spc="-10" dirty="0">
                <a:solidFill>
                  <a:srgbClr val="006BA6"/>
                </a:solidFill>
                <a:latin typeface="Arial"/>
                <a:cs typeface="Arial"/>
              </a:rPr>
              <a:t>l</a:t>
            </a:r>
            <a:r>
              <a:rPr sz="1300" spc="-20" dirty="0">
                <a:solidFill>
                  <a:srgbClr val="006BA6"/>
                </a:solidFill>
                <a:latin typeface="Arial"/>
                <a:cs typeface="Arial"/>
              </a:rPr>
              <a:t> </a:t>
            </a:r>
            <a:r>
              <a:rPr sz="1300" spc="-25" dirty="0">
                <a:solidFill>
                  <a:srgbClr val="006BA6"/>
                </a:solidFill>
                <a:latin typeface="Arial"/>
                <a:cs typeface="Arial"/>
              </a:rPr>
              <a:t>re</a:t>
            </a:r>
            <a:r>
              <a:rPr sz="1300" spc="-30" dirty="0">
                <a:solidFill>
                  <a:srgbClr val="006BA6"/>
                </a:solidFill>
                <a:latin typeface="Arial"/>
                <a:cs typeface="Arial"/>
              </a:rPr>
              <a:t>se</a:t>
            </a:r>
            <a:r>
              <a:rPr sz="1300" spc="-35" dirty="0">
                <a:solidFill>
                  <a:srgbClr val="006BA6"/>
                </a:solidFill>
                <a:latin typeface="Arial"/>
                <a:cs typeface="Arial"/>
              </a:rPr>
              <a:t>a</a:t>
            </a:r>
            <a:r>
              <a:rPr sz="1300" spc="-25" dirty="0">
                <a:solidFill>
                  <a:srgbClr val="006BA6"/>
                </a:solidFill>
                <a:latin typeface="Arial"/>
                <a:cs typeface="Arial"/>
              </a:rPr>
              <a:t>r</a:t>
            </a:r>
            <a:r>
              <a:rPr sz="1300" spc="-20" dirty="0">
                <a:solidFill>
                  <a:srgbClr val="006BA6"/>
                </a:solidFill>
                <a:latin typeface="Arial"/>
                <a:cs typeface="Arial"/>
              </a:rPr>
              <a:t>c</a:t>
            </a:r>
            <a:r>
              <a:rPr sz="1300" spc="-15" dirty="0">
                <a:solidFill>
                  <a:srgbClr val="006BA6"/>
                </a:solidFill>
                <a:latin typeface="Arial"/>
                <a:cs typeface="Arial"/>
              </a:rPr>
              <a:t>h</a:t>
            </a:r>
            <a:r>
              <a:rPr sz="1300" spc="-10" dirty="0">
                <a:solidFill>
                  <a:srgbClr val="006BA6"/>
                </a:solidFill>
                <a:latin typeface="Arial"/>
                <a:cs typeface="Arial"/>
              </a:rPr>
              <a:t> </a:t>
            </a:r>
            <a:r>
              <a:rPr sz="1300" spc="-25" dirty="0">
                <a:solidFill>
                  <a:srgbClr val="006BA6"/>
                </a:solidFill>
                <a:latin typeface="Arial"/>
                <a:cs typeface="Arial"/>
              </a:rPr>
              <a:t>o</a:t>
            </a:r>
            <a:r>
              <a:rPr sz="1300" spc="-30" dirty="0">
                <a:solidFill>
                  <a:srgbClr val="006BA6"/>
                </a:solidFill>
                <a:latin typeface="Arial"/>
                <a:cs typeface="Arial"/>
              </a:rPr>
              <a:t>rg</a:t>
            </a:r>
            <a:r>
              <a:rPr sz="1300" spc="-35" dirty="0">
                <a:solidFill>
                  <a:srgbClr val="006BA6"/>
                </a:solidFill>
                <a:latin typeface="Arial"/>
                <a:cs typeface="Arial"/>
              </a:rPr>
              <a:t>ani</a:t>
            </a:r>
            <a:r>
              <a:rPr sz="1300" spc="-20" dirty="0">
                <a:solidFill>
                  <a:srgbClr val="006BA6"/>
                </a:solidFill>
                <a:latin typeface="Arial"/>
                <a:cs typeface="Arial"/>
              </a:rPr>
              <a:t>z</a:t>
            </a:r>
            <a:r>
              <a:rPr sz="1300" spc="-40" dirty="0">
                <a:solidFill>
                  <a:srgbClr val="006BA6"/>
                </a:solidFill>
                <a:latin typeface="Arial"/>
                <a:cs typeface="Arial"/>
              </a:rPr>
              <a:t>a</a:t>
            </a:r>
            <a:r>
              <a:rPr sz="1300" spc="-25" dirty="0">
                <a:solidFill>
                  <a:srgbClr val="006BA6"/>
                </a:solidFill>
                <a:latin typeface="Arial"/>
                <a:cs typeface="Arial"/>
              </a:rPr>
              <a:t>t</a:t>
            </a:r>
            <a:r>
              <a:rPr sz="1300" spc="-20" dirty="0">
                <a:solidFill>
                  <a:srgbClr val="006BA6"/>
                </a:solidFill>
                <a:latin typeface="Arial"/>
                <a:cs typeface="Arial"/>
              </a:rPr>
              <a:t>i</a:t>
            </a:r>
            <a:r>
              <a:rPr sz="1300" spc="-30" dirty="0">
                <a:solidFill>
                  <a:srgbClr val="006BA6"/>
                </a:solidFill>
                <a:latin typeface="Arial"/>
                <a:cs typeface="Arial"/>
              </a:rPr>
              <a:t>o</a:t>
            </a:r>
            <a:r>
              <a:rPr sz="1300" spc="-35" dirty="0">
                <a:solidFill>
                  <a:srgbClr val="006BA6"/>
                </a:solidFill>
                <a:latin typeface="Arial"/>
                <a:cs typeface="Arial"/>
              </a:rPr>
              <a:t>n</a:t>
            </a:r>
            <a:r>
              <a:rPr sz="1300" spc="-40" dirty="0">
                <a:solidFill>
                  <a:srgbClr val="006BA6"/>
                </a:solidFill>
                <a:latin typeface="Arial"/>
                <a:cs typeface="Arial"/>
              </a:rPr>
              <a:t>s</a:t>
            </a:r>
            <a:r>
              <a:rPr sz="1300" spc="-15" dirty="0">
                <a:solidFill>
                  <a:srgbClr val="006BA6"/>
                </a:solidFill>
                <a:latin typeface="Arial"/>
                <a:cs typeface="Arial"/>
              </a:rPr>
              <a:t>.</a:t>
            </a:r>
            <a:r>
              <a:rPr sz="1300" spc="-20" dirty="0">
                <a:solidFill>
                  <a:srgbClr val="006BA6"/>
                </a:solidFill>
                <a:latin typeface="Arial"/>
                <a:cs typeface="Arial"/>
              </a:rPr>
              <a:t> </a:t>
            </a:r>
            <a:r>
              <a:rPr sz="1300" spc="-25" dirty="0">
                <a:solidFill>
                  <a:srgbClr val="006BA6"/>
                </a:solidFill>
                <a:latin typeface="Arial"/>
                <a:cs typeface="Arial"/>
              </a:rPr>
              <a:t>A</a:t>
            </a:r>
            <a:r>
              <a:rPr sz="1300" spc="-30" dirty="0">
                <a:solidFill>
                  <a:srgbClr val="006BA6"/>
                </a:solidFill>
                <a:latin typeface="Arial"/>
                <a:cs typeface="Arial"/>
              </a:rPr>
              <a:t>l</a:t>
            </a:r>
            <a:r>
              <a:rPr sz="1300" spc="-10" dirty="0">
                <a:solidFill>
                  <a:srgbClr val="006BA6"/>
                </a:solidFill>
                <a:latin typeface="Arial"/>
                <a:cs typeface="Arial"/>
              </a:rPr>
              <a:t>l</a:t>
            </a:r>
            <a:r>
              <a:rPr sz="1300" spc="-25" dirty="0">
                <a:solidFill>
                  <a:srgbClr val="006BA6"/>
                </a:solidFill>
                <a:latin typeface="Arial"/>
                <a:cs typeface="Arial"/>
              </a:rPr>
              <a:t> </a:t>
            </a:r>
            <a:r>
              <a:rPr sz="1300" spc="-40" dirty="0">
                <a:solidFill>
                  <a:srgbClr val="006BA6"/>
                </a:solidFill>
                <a:latin typeface="Arial"/>
                <a:cs typeface="Arial"/>
              </a:rPr>
              <a:t>o</a:t>
            </a:r>
            <a:r>
              <a:rPr sz="1300" spc="-15" dirty="0">
                <a:solidFill>
                  <a:srgbClr val="006BA6"/>
                </a:solidFill>
                <a:latin typeface="Arial"/>
                <a:cs typeface="Arial"/>
              </a:rPr>
              <a:t>f</a:t>
            </a:r>
            <a:r>
              <a:rPr sz="1300" spc="-20" dirty="0">
                <a:solidFill>
                  <a:srgbClr val="006BA6"/>
                </a:solidFill>
                <a:latin typeface="Arial"/>
                <a:cs typeface="Arial"/>
              </a:rPr>
              <a:t> </a:t>
            </a:r>
            <a:r>
              <a:rPr sz="1300" spc="-30" dirty="0">
                <a:solidFill>
                  <a:srgbClr val="006BA6"/>
                </a:solidFill>
                <a:latin typeface="Arial"/>
                <a:cs typeface="Arial"/>
              </a:rPr>
              <a:t>o</a:t>
            </a:r>
            <a:r>
              <a:rPr sz="1300" spc="-35" dirty="0">
                <a:solidFill>
                  <a:srgbClr val="006BA6"/>
                </a:solidFill>
                <a:latin typeface="Arial"/>
                <a:cs typeface="Arial"/>
              </a:rPr>
              <a:t>u</a:t>
            </a:r>
            <a:r>
              <a:rPr sz="1300" spc="-10" dirty="0">
                <a:solidFill>
                  <a:srgbClr val="006BA6"/>
                </a:solidFill>
                <a:latin typeface="Arial"/>
                <a:cs typeface="Arial"/>
              </a:rPr>
              <a:t>r</a:t>
            </a:r>
            <a:r>
              <a:rPr sz="1300" spc="-20" dirty="0">
                <a:solidFill>
                  <a:srgbClr val="006BA6"/>
                </a:solidFill>
                <a:latin typeface="Arial"/>
                <a:cs typeface="Arial"/>
              </a:rPr>
              <a:t> </a:t>
            </a:r>
            <a:r>
              <a:rPr sz="1300" spc="-35" dirty="0">
                <a:solidFill>
                  <a:srgbClr val="006BA6"/>
                </a:solidFill>
                <a:latin typeface="Arial"/>
                <a:cs typeface="Arial"/>
              </a:rPr>
              <a:t>me</a:t>
            </a:r>
            <a:r>
              <a:rPr sz="1300" spc="-40" dirty="0">
                <a:solidFill>
                  <a:srgbClr val="006BA6"/>
                </a:solidFill>
                <a:latin typeface="Arial"/>
                <a:cs typeface="Arial"/>
              </a:rPr>
              <a:t>d</a:t>
            </a:r>
            <a:r>
              <a:rPr sz="1300" spc="-25" dirty="0">
                <a:solidFill>
                  <a:srgbClr val="006BA6"/>
                </a:solidFill>
                <a:latin typeface="Arial"/>
                <a:cs typeface="Arial"/>
              </a:rPr>
              <a:t>i</a:t>
            </a:r>
            <a:r>
              <a:rPr sz="1300" spc="-10" dirty="0">
                <a:solidFill>
                  <a:srgbClr val="006BA6"/>
                </a:solidFill>
                <a:latin typeface="Arial"/>
                <a:cs typeface="Arial"/>
              </a:rPr>
              <a:t>c</a:t>
            </a:r>
            <a:r>
              <a:rPr sz="1300" spc="-35" dirty="0">
                <a:solidFill>
                  <a:srgbClr val="006BA6"/>
                </a:solidFill>
                <a:latin typeface="Arial"/>
                <a:cs typeface="Arial"/>
              </a:rPr>
              <a:t>a</a:t>
            </a:r>
            <a:r>
              <a:rPr sz="1300" spc="-10" dirty="0">
                <a:solidFill>
                  <a:srgbClr val="006BA6"/>
                </a:solidFill>
                <a:latin typeface="Arial"/>
                <a:cs typeface="Arial"/>
              </a:rPr>
              <a:t>l</a:t>
            </a:r>
            <a:r>
              <a:rPr sz="1300" spc="-25" dirty="0">
                <a:solidFill>
                  <a:srgbClr val="006BA6"/>
                </a:solidFill>
                <a:latin typeface="Arial"/>
                <a:cs typeface="Arial"/>
              </a:rPr>
              <a:t> </a:t>
            </a:r>
            <a:r>
              <a:rPr sz="1300" spc="-35" dirty="0">
                <a:solidFill>
                  <a:srgbClr val="006BA6"/>
                </a:solidFill>
                <a:latin typeface="Arial"/>
                <a:cs typeface="Arial"/>
              </a:rPr>
              <a:t>a</a:t>
            </a:r>
            <a:r>
              <a:rPr sz="1300" spc="-30" dirty="0">
                <a:solidFill>
                  <a:srgbClr val="006BA6"/>
                </a:solidFill>
                <a:latin typeface="Arial"/>
                <a:cs typeface="Arial"/>
              </a:rPr>
              <a:t>n</a:t>
            </a:r>
            <a:r>
              <a:rPr sz="1300" spc="-15" dirty="0">
                <a:solidFill>
                  <a:srgbClr val="006BA6"/>
                </a:solidFill>
                <a:latin typeface="Arial"/>
                <a:cs typeface="Arial"/>
              </a:rPr>
              <a:t>d</a:t>
            </a:r>
            <a:r>
              <a:rPr sz="1300" spc="-25" dirty="0">
                <a:solidFill>
                  <a:srgbClr val="006BA6"/>
                </a:solidFill>
                <a:latin typeface="Arial"/>
                <a:cs typeface="Arial"/>
              </a:rPr>
              <a:t> r</a:t>
            </a:r>
            <a:r>
              <a:rPr sz="1300" spc="-35" dirty="0">
                <a:solidFill>
                  <a:srgbClr val="006BA6"/>
                </a:solidFill>
                <a:latin typeface="Arial"/>
                <a:cs typeface="Arial"/>
              </a:rPr>
              <a:t>a</a:t>
            </a:r>
            <a:r>
              <a:rPr sz="1300" spc="-40" dirty="0">
                <a:solidFill>
                  <a:srgbClr val="006BA6"/>
                </a:solidFill>
                <a:latin typeface="Arial"/>
                <a:cs typeface="Arial"/>
              </a:rPr>
              <a:t>d</a:t>
            </a:r>
            <a:r>
              <a:rPr sz="1300" spc="-25" dirty="0">
                <a:solidFill>
                  <a:srgbClr val="006BA6"/>
                </a:solidFill>
                <a:latin typeface="Arial"/>
                <a:cs typeface="Arial"/>
              </a:rPr>
              <a:t>i</a:t>
            </a:r>
            <a:r>
              <a:rPr sz="1300" spc="-40" dirty="0">
                <a:solidFill>
                  <a:srgbClr val="006BA6"/>
                </a:solidFill>
                <a:latin typeface="Arial"/>
                <a:cs typeface="Arial"/>
              </a:rPr>
              <a:t>a</a:t>
            </a:r>
            <a:r>
              <a:rPr sz="1300" spc="-25" dirty="0">
                <a:solidFill>
                  <a:srgbClr val="006BA6"/>
                </a:solidFill>
                <a:latin typeface="Arial"/>
                <a:cs typeface="Arial"/>
              </a:rPr>
              <a:t>t</a:t>
            </a:r>
            <a:r>
              <a:rPr sz="1300" spc="-20" dirty="0">
                <a:solidFill>
                  <a:srgbClr val="006BA6"/>
                </a:solidFill>
                <a:latin typeface="Arial"/>
                <a:cs typeface="Arial"/>
              </a:rPr>
              <a:t>i</a:t>
            </a:r>
            <a:r>
              <a:rPr sz="1300" spc="-30" dirty="0">
                <a:solidFill>
                  <a:srgbClr val="006BA6"/>
                </a:solidFill>
                <a:latin typeface="Arial"/>
                <a:cs typeface="Arial"/>
              </a:rPr>
              <a:t>o</a:t>
            </a:r>
            <a:r>
              <a:rPr sz="1300" spc="-15" dirty="0">
                <a:solidFill>
                  <a:srgbClr val="006BA6"/>
                </a:solidFill>
                <a:latin typeface="Arial"/>
                <a:cs typeface="Arial"/>
              </a:rPr>
              <a:t>n</a:t>
            </a:r>
            <a:r>
              <a:rPr sz="1300" spc="-25" dirty="0">
                <a:solidFill>
                  <a:srgbClr val="006BA6"/>
                </a:solidFill>
                <a:latin typeface="Arial"/>
                <a:cs typeface="Arial"/>
              </a:rPr>
              <a:t> </a:t>
            </a:r>
            <a:r>
              <a:rPr sz="1300" spc="-30" dirty="0">
                <a:solidFill>
                  <a:srgbClr val="006BA6"/>
                </a:solidFill>
                <a:latin typeface="Arial"/>
                <a:cs typeface="Arial"/>
              </a:rPr>
              <a:t>o</a:t>
            </a:r>
            <a:r>
              <a:rPr sz="1300" spc="-35" dirty="0">
                <a:solidFill>
                  <a:srgbClr val="006BA6"/>
                </a:solidFill>
                <a:latin typeface="Arial"/>
                <a:cs typeface="Arial"/>
              </a:rPr>
              <a:t>n</a:t>
            </a:r>
            <a:r>
              <a:rPr sz="1300" spc="-10" dirty="0">
                <a:solidFill>
                  <a:srgbClr val="006BA6"/>
                </a:solidFill>
                <a:latin typeface="Arial"/>
                <a:cs typeface="Arial"/>
              </a:rPr>
              <a:t>c</a:t>
            </a:r>
            <a:r>
              <a:rPr sz="1300" spc="-25" dirty="0">
                <a:solidFill>
                  <a:srgbClr val="006BA6"/>
                </a:solidFill>
                <a:latin typeface="Arial"/>
                <a:cs typeface="Arial"/>
              </a:rPr>
              <a:t>olo</a:t>
            </a:r>
            <a:r>
              <a:rPr sz="1300" spc="-35" dirty="0">
                <a:solidFill>
                  <a:srgbClr val="006BA6"/>
                </a:solidFill>
                <a:latin typeface="Arial"/>
                <a:cs typeface="Arial"/>
              </a:rPr>
              <a:t>g</a:t>
            </a:r>
            <a:r>
              <a:rPr sz="1300" spc="-25" dirty="0">
                <a:solidFill>
                  <a:srgbClr val="006BA6"/>
                </a:solidFill>
                <a:latin typeface="Arial"/>
                <a:cs typeface="Arial"/>
              </a:rPr>
              <a:t>i</a:t>
            </a:r>
            <a:r>
              <a:rPr sz="1300" spc="-35" dirty="0">
                <a:solidFill>
                  <a:srgbClr val="006BA6"/>
                </a:solidFill>
                <a:latin typeface="Arial"/>
                <a:cs typeface="Arial"/>
              </a:rPr>
              <a:t>s</a:t>
            </a:r>
            <a:r>
              <a:rPr sz="1300" spc="-25" dirty="0">
                <a:solidFill>
                  <a:srgbClr val="006BA6"/>
                </a:solidFill>
                <a:latin typeface="Arial"/>
                <a:cs typeface="Arial"/>
              </a:rPr>
              <a:t>t</a:t>
            </a:r>
            <a:r>
              <a:rPr sz="1300" spc="-20" dirty="0">
                <a:solidFill>
                  <a:srgbClr val="006BA6"/>
                </a:solidFill>
                <a:latin typeface="Arial"/>
                <a:cs typeface="Arial"/>
              </a:rPr>
              <a:t>s</a:t>
            </a:r>
            <a:r>
              <a:rPr sz="1300" spc="-25" dirty="0">
                <a:solidFill>
                  <a:srgbClr val="006BA6"/>
                </a:solidFill>
                <a:latin typeface="Arial"/>
                <a:cs typeface="Arial"/>
              </a:rPr>
              <a:t> </a:t>
            </a:r>
            <a:r>
              <a:rPr sz="1300" spc="-35" dirty="0">
                <a:solidFill>
                  <a:srgbClr val="006BA6"/>
                </a:solidFill>
                <a:latin typeface="Arial"/>
                <a:cs typeface="Arial"/>
              </a:rPr>
              <a:t>a</a:t>
            </a:r>
            <a:r>
              <a:rPr sz="1300" spc="-25" dirty="0">
                <a:solidFill>
                  <a:srgbClr val="006BA6"/>
                </a:solidFill>
                <a:latin typeface="Arial"/>
                <a:cs typeface="Arial"/>
              </a:rPr>
              <a:t>r</a:t>
            </a:r>
            <a:r>
              <a:rPr sz="1300" spc="-15" dirty="0">
                <a:solidFill>
                  <a:srgbClr val="006BA6"/>
                </a:solidFill>
                <a:latin typeface="Arial"/>
                <a:cs typeface="Arial"/>
              </a:rPr>
              <a:t>e</a:t>
            </a:r>
            <a:r>
              <a:rPr sz="1300" spc="-25" dirty="0">
                <a:solidFill>
                  <a:srgbClr val="006BA6"/>
                </a:solidFill>
                <a:latin typeface="Arial"/>
                <a:cs typeface="Arial"/>
              </a:rPr>
              <a:t> </a:t>
            </a:r>
            <a:r>
              <a:rPr sz="1300" spc="-30" dirty="0">
                <a:solidFill>
                  <a:srgbClr val="006BA6"/>
                </a:solidFill>
                <a:latin typeface="Arial"/>
                <a:cs typeface="Arial"/>
              </a:rPr>
              <a:t>i</a:t>
            </a:r>
            <a:r>
              <a:rPr sz="1300" spc="-55" dirty="0">
                <a:solidFill>
                  <a:srgbClr val="006BA6"/>
                </a:solidFill>
                <a:latin typeface="Arial"/>
                <a:cs typeface="Arial"/>
              </a:rPr>
              <a:t>n</a:t>
            </a:r>
            <a:r>
              <a:rPr sz="1300" spc="-50" dirty="0">
                <a:solidFill>
                  <a:srgbClr val="006BA6"/>
                </a:solidFill>
                <a:latin typeface="Arial"/>
                <a:cs typeface="Arial"/>
              </a:rPr>
              <a:t>v</a:t>
            </a:r>
            <a:r>
              <a:rPr sz="1300" spc="-25" dirty="0">
                <a:solidFill>
                  <a:srgbClr val="006BA6"/>
                </a:solidFill>
                <a:latin typeface="Arial"/>
                <a:cs typeface="Arial"/>
              </a:rPr>
              <a:t>e</a:t>
            </a:r>
            <a:r>
              <a:rPr sz="1300" spc="-35" dirty="0">
                <a:solidFill>
                  <a:srgbClr val="006BA6"/>
                </a:solidFill>
                <a:latin typeface="Arial"/>
                <a:cs typeface="Arial"/>
              </a:rPr>
              <a:t>s</a:t>
            </a:r>
            <a:r>
              <a:rPr sz="1300" spc="-25" dirty="0">
                <a:solidFill>
                  <a:srgbClr val="006BA6"/>
                </a:solidFill>
                <a:latin typeface="Arial"/>
                <a:cs typeface="Arial"/>
              </a:rPr>
              <a:t>t</a:t>
            </a:r>
            <a:r>
              <a:rPr sz="1300" spc="-20" dirty="0">
                <a:solidFill>
                  <a:srgbClr val="006BA6"/>
                </a:solidFill>
                <a:latin typeface="Arial"/>
                <a:cs typeface="Arial"/>
              </a:rPr>
              <a:t>i</a:t>
            </a:r>
            <a:r>
              <a:rPr sz="1300" spc="-30" dirty="0">
                <a:solidFill>
                  <a:srgbClr val="006BA6"/>
                </a:solidFill>
                <a:latin typeface="Arial"/>
                <a:cs typeface="Arial"/>
              </a:rPr>
              <a:t>g</a:t>
            </a:r>
            <a:r>
              <a:rPr sz="1300" spc="-40" dirty="0">
                <a:solidFill>
                  <a:srgbClr val="006BA6"/>
                </a:solidFill>
                <a:latin typeface="Arial"/>
                <a:cs typeface="Arial"/>
              </a:rPr>
              <a:t>at</a:t>
            </a:r>
            <a:r>
              <a:rPr sz="1300" spc="-25" dirty="0">
                <a:solidFill>
                  <a:srgbClr val="006BA6"/>
                </a:solidFill>
                <a:latin typeface="Arial"/>
                <a:cs typeface="Arial"/>
              </a:rPr>
              <a:t>o</a:t>
            </a:r>
            <a:r>
              <a:rPr sz="1300" spc="-15" dirty="0">
                <a:solidFill>
                  <a:srgbClr val="006BA6"/>
                </a:solidFill>
                <a:latin typeface="Arial"/>
                <a:cs typeface="Arial"/>
              </a:rPr>
              <a:t>rs</a:t>
            </a:r>
            <a:r>
              <a:rPr sz="1300" spc="-20" dirty="0">
                <a:solidFill>
                  <a:srgbClr val="006BA6"/>
                </a:solidFill>
                <a:latin typeface="Arial"/>
                <a:cs typeface="Arial"/>
              </a:rPr>
              <a:t> </a:t>
            </a:r>
            <a:r>
              <a:rPr sz="1300" spc="-30" dirty="0">
                <a:solidFill>
                  <a:srgbClr val="006BA6"/>
                </a:solidFill>
                <a:latin typeface="Arial"/>
                <a:cs typeface="Arial"/>
              </a:rPr>
              <a:t>o</a:t>
            </a:r>
            <a:r>
              <a:rPr sz="1300" spc="-15" dirty="0">
                <a:solidFill>
                  <a:srgbClr val="006BA6"/>
                </a:solidFill>
                <a:latin typeface="Arial"/>
                <a:cs typeface="Arial"/>
              </a:rPr>
              <a:t>n</a:t>
            </a:r>
            <a:r>
              <a:rPr sz="1300" spc="-25" dirty="0">
                <a:solidFill>
                  <a:srgbClr val="006BA6"/>
                </a:solidFill>
                <a:latin typeface="Arial"/>
                <a:cs typeface="Arial"/>
              </a:rPr>
              <a:t> </a:t>
            </a:r>
            <a:r>
              <a:rPr sz="1300" spc="-30" dirty="0">
                <a:solidFill>
                  <a:srgbClr val="006BA6"/>
                </a:solidFill>
                <a:latin typeface="Arial"/>
                <a:cs typeface="Arial"/>
              </a:rPr>
              <a:t>o</a:t>
            </a:r>
            <a:r>
              <a:rPr sz="1300" spc="-35" dirty="0">
                <a:solidFill>
                  <a:srgbClr val="006BA6"/>
                </a:solidFill>
                <a:latin typeface="Arial"/>
                <a:cs typeface="Arial"/>
              </a:rPr>
              <a:t>u</a:t>
            </a:r>
            <a:r>
              <a:rPr sz="1300" spc="-10" dirty="0">
                <a:solidFill>
                  <a:srgbClr val="006BA6"/>
                </a:solidFill>
                <a:latin typeface="Arial"/>
                <a:cs typeface="Arial"/>
              </a:rPr>
              <a:t>r</a:t>
            </a:r>
            <a:r>
              <a:rPr sz="1300" spc="-20" dirty="0">
                <a:solidFill>
                  <a:srgbClr val="006BA6"/>
                </a:solidFill>
                <a:latin typeface="Arial"/>
                <a:cs typeface="Arial"/>
              </a:rPr>
              <a:t> </a:t>
            </a:r>
            <a:r>
              <a:rPr sz="1300" spc="-10" dirty="0">
                <a:solidFill>
                  <a:srgbClr val="006BA6"/>
                </a:solidFill>
                <a:latin typeface="Arial"/>
                <a:cs typeface="Arial"/>
              </a:rPr>
              <a:t>c</a:t>
            </a:r>
            <a:r>
              <a:rPr sz="1300" spc="-35" dirty="0">
                <a:solidFill>
                  <a:srgbClr val="006BA6"/>
                </a:solidFill>
                <a:latin typeface="Arial"/>
                <a:cs typeface="Arial"/>
              </a:rPr>
              <a:t>an</a:t>
            </a:r>
            <a:r>
              <a:rPr sz="1300" spc="-10" dirty="0">
                <a:solidFill>
                  <a:srgbClr val="006BA6"/>
                </a:solidFill>
                <a:latin typeface="Arial"/>
                <a:cs typeface="Arial"/>
              </a:rPr>
              <a:t>c</a:t>
            </a:r>
            <a:r>
              <a:rPr sz="1300" spc="-30" dirty="0">
                <a:solidFill>
                  <a:srgbClr val="006BA6"/>
                </a:solidFill>
                <a:latin typeface="Arial"/>
                <a:cs typeface="Arial"/>
              </a:rPr>
              <a:t>e</a:t>
            </a:r>
            <a:r>
              <a:rPr sz="1300" spc="-10" dirty="0">
                <a:solidFill>
                  <a:srgbClr val="006BA6"/>
                </a:solidFill>
                <a:latin typeface="Arial"/>
                <a:cs typeface="Arial"/>
              </a:rPr>
              <a:t>r</a:t>
            </a:r>
            <a:r>
              <a:rPr sz="1300" spc="-20" dirty="0">
                <a:solidFill>
                  <a:srgbClr val="006BA6"/>
                </a:solidFill>
                <a:latin typeface="Arial"/>
                <a:cs typeface="Arial"/>
              </a:rPr>
              <a:t> </a:t>
            </a:r>
            <a:r>
              <a:rPr sz="1300" spc="-25" dirty="0">
                <a:solidFill>
                  <a:srgbClr val="006BA6"/>
                </a:solidFill>
                <a:latin typeface="Arial"/>
                <a:cs typeface="Arial"/>
              </a:rPr>
              <a:t>re</a:t>
            </a:r>
            <a:r>
              <a:rPr sz="1300" spc="-30" dirty="0">
                <a:solidFill>
                  <a:srgbClr val="006BA6"/>
                </a:solidFill>
                <a:latin typeface="Arial"/>
                <a:cs typeface="Arial"/>
              </a:rPr>
              <a:t>se</a:t>
            </a:r>
            <a:r>
              <a:rPr sz="1300" spc="-35" dirty="0">
                <a:solidFill>
                  <a:srgbClr val="006BA6"/>
                </a:solidFill>
                <a:latin typeface="Arial"/>
                <a:cs typeface="Arial"/>
              </a:rPr>
              <a:t>a</a:t>
            </a:r>
            <a:r>
              <a:rPr sz="1300" spc="-25" dirty="0">
                <a:solidFill>
                  <a:srgbClr val="006BA6"/>
                </a:solidFill>
                <a:latin typeface="Arial"/>
                <a:cs typeface="Arial"/>
              </a:rPr>
              <a:t>r</a:t>
            </a:r>
            <a:r>
              <a:rPr sz="1300" spc="-20" dirty="0">
                <a:solidFill>
                  <a:srgbClr val="006BA6"/>
                </a:solidFill>
                <a:latin typeface="Arial"/>
                <a:cs typeface="Arial"/>
              </a:rPr>
              <a:t>c</a:t>
            </a:r>
            <a:r>
              <a:rPr sz="1300" spc="-15" dirty="0">
                <a:solidFill>
                  <a:srgbClr val="006BA6"/>
                </a:solidFill>
                <a:latin typeface="Arial"/>
                <a:cs typeface="Arial"/>
              </a:rPr>
              <a:t>h</a:t>
            </a:r>
            <a:r>
              <a:rPr sz="1300" spc="-10" dirty="0">
                <a:solidFill>
                  <a:srgbClr val="006BA6"/>
                </a:solidFill>
                <a:latin typeface="Arial"/>
                <a:cs typeface="Arial"/>
              </a:rPr>
              <a:t> </a:t>
            </a:r>
            <a:r>
              <a:rPr sz="1300" spc="-40" dirty="0">
                <a:solidFill>
                  <a:srgbClr val="006BA6"/>
                </a:solidFill>
                <a:latin typeface="Arial"/>
                <a:cs typeface="Arial"/>
              </a:rPr>
              <a:t>t</a:t>
            </a:r>
            <a:r>
              <a:rPr sz="1300" spc="-30" dirty="0">
                <a:solidFill>
                  <a:srgbClr val="006BA6"/>
                </a:solidFill>
                <a:latin typeface="Arial"/>
                <a:cs typeface="Arial"/>
              </a:rPr>
              <a:t>e</a:t>
            </a:r>
            <a:r>
              <a:rPr sz="1300" spc="-35" dirty="0">
                <a:solidFill>
                  <a:srgbClr val="006BA6"/>
                </a:solidFill>
                <a:latin typeface="Arial"/>
                <a:cs typeface="Arial"/>
              </a:rPr>
              <a:t>a</a:t>
            </a:r>
            <a:r>
              <a:rPr sz="1300" spc="-50" dirty="0">
                <a:solidFill>
                  <a:srgbClr val="006BA6"/>
                </a:solidFill>
                <a:latin typeface="Arial"/>
                <a:cs typeface="Arial"/>
              </a:rPr>
              <a:t>m</a:t>
            </a:r>
            <a:r>
              <a:rPr sz="1300" spc="-15" dirty="0">
                <a:solidFill>
                  <a:srgbClr val="006BA6"/>
                </a:solidFill>
                <a:latin typeface="Arial"/>
                <a:cs typeface="Arial"/>
              </a:rPr>
              <a:t>.</a:t>
            </a:r>
            <a:r>
              <a:rPr sz="1300" spc="-20" dirty="0">
                <a:solidFill>
                  <a:srgbClr val="006BA6"/>
                </a:solidFill>
                <a:latin typeface="Arial"/>
                <a:cs typeface="Arial"/>
              </a:rPr>
              <a:t> </a:t>
            </a:r>
            <a:r>
              <a:rPr sz="1300" spc="-35" dirty="0">
                <a:solidFill>
                  <a:srgbClr val="006BA6"/>
                </a:solidFill>
                <a:latin typeface="Arial"/>
                <a:cs typeface="Arial"/>
              </a:rPr>
              <a:t>T</a:t>
            </a:r>
            <a:r>
              <a:rPr sz="1300" spc="-30" dirty="0">
                <a:solidFill>
                  <a:srgbClr val="006BA6"/>
                </a:solidFill>
                <a:latin typeface="Arial"/>
                <a:cs typeface="Arial"/>
              </a:rPr>
              <a:t>her</a:t>
            </a:r>
            <a:r>
              <a:rPr sz="1300" spc="-15" dirty="0">
                <a:solidFill>
                  <a:srgbClr val="006BA6"/>
                </a:solidFill>
                <a:latin typeface="Arial"/>
                <a:cs typeface="Arial"/>
              </a:rPr>
              <a:t>e</a:t>
            </a:r>
            <a:r>
              <a:rPr sz="1300" spc="-25" dirty="0">
                <a:solidFill>
                  <a:srgbClr val="006BA6"/>
                </a:solidFill>
                <a:latin typeface="Arial"/>
                <a:cs typeface="Arial"/>
              </a:rPr>
              <a:t> </a:t>
            </a:r>
            <a:r>
              <a:rPr sz="1300" spc="-35" dirty="0">
                <a:solidFill>
                  <a:srgbClr val="006BA6"/>
                </a:solidFill>
                <a:latin typeface="Arial"/>
                <a:cs typeface="Arial"/>
              </a:rPr>
              <a:t>a</a:t>
            </a:r>
            <a:r>
              <a:rPr sz="1300" spc="-25" dirty="0">
                <a:solidFill>
                  <a:srgbClr val="006BA6"/>
                </a:solidFill>
                <a:latin typeface="Arial"/>
                <a:cs typeface="Arial"/>
              </a:rPr>
              <a:t>r</a:t>
            </a:r>
            <a:r>
              <a:rPr sz="1300" spc="-15" dirty="0">
                <a:solidFill>
                  <a:srgbClr val="006BA6"/>
                </a:solidFill>
                <a:latin typeface="Arial"/>
                <a:cs typeface="Arial"/>
              </a:rPr>
              <a:t>e</a:t>
            </a:r>
            <a:r>
              <a:rPr sz="1300" spc="-25" dirty="0">
                <a:solidFill>
                  <a:srgbClr val="006BA6"/>
                </a:solidFill>
                <a:latin typeface="Arial"/>
                <a:cs typeface="Arial"/>
              </a:rPr>
              <a:t> </a:t>
            </a:r>
            <a:r>
              <a:rPr sz="1300" spc="-30" dirty="0">
                <a:solidFill>
                  <a:srgbClr val="006BA6"/>
                </a:solidFill>
                <a:latin typeface="Arial"/>
                <a:cs typeface="Arial"/>
              </a:rPr>
              <a:t>mo</a:t>
            </a:r>
            <a:r>
              <a:rPr sz="1300" spc="-25" dirty="0">
                <a:solidFill>
                  <a:srgbClr val="006BA6"/>
                </a:solidFill>
                <a:latin typeface="Arial"/>
                <a:cs typeface="Arial"/>
              </a:rPr>
              <a:t>r</a:t>
            </a:r>
            <a:r>
              <a:rPr sz="1300" spc="-15" dirty="0">
                <a:solidFill>
                  <a:srgbClr val="006BA6"/>
                </a:solidFill>
                <a:latin typeface="Arial"/>
                <a:cs typeface="Arial"/>
              </a:rPr>
              <a:t>e</a:t>
            </a:r>
            <a:r>
              <a:rPr sz="1300" spc="-25" dirty="0">
                <a:solidFill>
                  <a:srgbClr val="006BA6"/>
                </a:solidFill>
                <a:latin typeface="Arial"/>
                <a:cs typeface="Arial"/>
              </a:rPr>
              <a:t> t</a:t>
            </a:r>
            <a:r>
              <a:rPr sz="1300" spc="-35" dirty="0">
                <a:solidFill>
                  <a:srgbClr val="006BA6"/>
                </a:solidFill>
                <a:latin typeface="Arial"/>
                <a:cs typeface="Arial"/>
              </a:rPr>
              <a:t>ha</a:t>
            </a:r>
            <a:r>
              <a:rPr sz="1300" spc="-15" dirty="0">
                <a:solidFill>
                  <a:srgbClr val="006BA6"/>
                </a:solidFill>
                <a:latin typeface="Arial"/>
                <a:cs typeface="Arial"/>
              </a:rPr>
              <a:t>n</a:t>
            </a:r>
            <a:r>
              <a:rPr sz="1300" spc="-25" dirty="0">
                <a:solidFill>
                  <a:srgbClr val="006BA6"/>
                </a:solidFill>
                <a:latin typeface="Arial"/>
                <a:cs typeface="Arial"/>
              </a:rPr>
              <a:t> </a:t>
            </a:r>
            <a:r>
              <a:rPr sz="1300" spc="-55" dirty="0">
                <a:solidFill>
                  <a:srgbClr val="006BA6"/>
                </a:solidFill>
                <a:latin typeface="Arial"/>
                <a:cs typeface="Arial"/>
              </a:rPr>
              <a:t>7</a:t>
            </a:r>
            <a:r>
              <a:rPr sz="1300" spc="-15" dirty="0">
                <a:solidFill>
                  <a:srgbClr val="006BA6"/>
                </a:solidFill>
                <a:latin typeface="Arial"/>
                <a:cs typeface="Arial"/>
              </a:rPr>
              <a:t>0</a:t>
            </a:r>
            <a:r>
              <a:rPr sz="1300" spc="-25" dirty="0">
                <a:solidFill>
                  <a:srgbClr val="006BA6"/>
                </a:solidFill>
                <a:latin typeface="Arial"/>
                <a:cs typeface="Arial"/>
              </a:rPr>
              <a:t> </a:t>
            </a:r>
            <a:r>
              <a:rPr sz="1300" spc="-15" dirty="0">
                <a:solidFill>
                  <a:srgbClr val="006BA6"/>
                </a:solidFill>
                <a:latin typeface="Arial"/>
                <a:cs typeface="Arial"/>
              </a:rPr>
              <a:t>c</a:t>
            </a:r>
            <a:r>
              <a:rPr sz="1300" spc="-30" dirty="0">
                <a:solidFill>
                  <a:srgbClr val="006BA6"/>
                </a:solidFill>
                <a:latin typeface="Arial"/>
                <a:cs typeface="Arial"/>
              </a:rPr>
              <a:t>lin</a:t>
            </a:r>
            <a:r>
              <a:rPr sz="1300" spc="-25" dirty="0">
                <a:solidFill>
                  <a:srgbClr val="006BA6"/>
                </a:solidFill>
                <a:latin typeface="Arial"/>
                <a:cs typeface="Arial"/>
              </a:rPr>
              <a:t>i</a:t>
            </a:r>
            <a:r>
              <a:rPr sz="1300" spc="-10" dirty="0">
                <a:solidFill>
                  <a:srgbClr val="006BA6"/>
                </a:solidFill>
                <a:latin typeface="Arial"/>
                <a:cs typeface="Arial"/>
              </a:rPr>
              <a:t>c</a:t>
            </a:r>
            <a:r>
              <a:rPr sz="1300" spc="-35" dirty="0">
                <a:solidFill>
                  <a:srgbClr val="006BA6"/>
                </a:solidFill>
                <a:latin typeface="Arial"/>
                <a:cs typeface="Arial"/>
              </a:rPr>
              <a:t>a</a:t>
            </a:r>
            <a:r>
              <a:rPr sz="1300" spc="-10" dirty="0">
                <a:solidFill>
                  <a:srgbClr val="006BA6"/>
                </a:solidFill>
                <a:latin typeface="Arial"/>
                <a:cs typeface="Arial"/>
              </a:rPr>
              <a:t>l</a:t>
            </a:r>
            <a:r>
              <a:rPr sz="1300" spc="-25" dirty="0">
                <a:solidFill>
                  <a:srgbClr val="006BA6"/>
                </a:solidFill>
                <a:latin typeface="Arial"/>
                <a:cs typeface="Arial"/>
              </a:rPr>
              <a:t> t</a:t>
            </a:r>
            <a:r>
              <a:rPr sz="1300" spc="-10" dirty="0">
                <a:solidFill>
                  <a:srgbClr val="006BA6"/>
                </a:solidFill>
                <a:latin typeface="Arial"/>
                <a:cs typeface="Arial"/>
              </a:rPr>
              <a:t>r</a:t>
            </a:r>
            <a:r>
              <a:rPr sz="1300" spc="-25" dirty="0">
                <a:solidFill>
                  <a:srgbClr val="006BA6"/>
                </a:solidFill>
                <a:latin typeface="Arial"/>
                <a:cs typeface="Arial"/>
              </a:rPr>
              <a:t>i</a:t>
            </a:r>
            <a:r>
              <a:rPr sz="1300" spc="-35" dirty="0">
                <a:solidFill>
                  <a:srgbClr val="006BA6"/>
                </a:solidFill>
                <a:latin typeface="Arial"/>
                <a:cs typeface="Arial"/>
              </a:rPr>
              <a:t>a</a:t>
            </a:r>
            <a:r>
              <a:rPr sz="1300" spc="-25" dirty="0">
                <a:solidFill>
                  <a:srgbClr val="006BA6"/>
                </a:solidFill>
                <a:latin typeface="Arial"/>
                <a:cs typeface="Arial"/>
              </a:rPr>
              <a:t>l</a:t>
            </a:r>
            <a:r>
              <a:rPr sz="1300" spc="-15" dirty="0">
                <a:solidFill>
                  <a:srgbClr val="006BA6"/>
                </a:solidFill>
                <a:latin typeface="Arial"/>
                <a:cs typeface="Arial"/>
              </a:rPr>
              <a:t>s</a:t>
            </a:r>
            <a:r>
              <a:rPr sz="1300" spc="-20" dirty="0">
                <a:solidFill>
                  <a:srgbClr val="006BA6"/>
                </a:solidFill>
                <a:latin typeface="Arial"/>
                <a:cs typeface="Arial"/>
              </a:rPr>
              <a:t> </a:t>
            </a:r>
            <a:r>
              <a:rPr sz="1300" spc="-55" dirty="0">
                <a:solidFill>
                  <a:srgbClr val="006BA6"/>
                </a:solidFill>
                <a:latin typeface="Arial"/>
                <a:cs typeface="Arial"/>
              </a:rPr>
              <a:t>a</a:t>
            </a:r>
            <a:r>
              <a:rPr sz="1300" spc="-50" dirty="0">
                <a:solidFill>
                  <a:srgbClr val="006BA6"/>
                </a:solidFill>
                <a:latin typeface="Arial"/>
                <a:cs typeface="Arial"/>
              </a:rPr>
              <a:t>v</a:t>
            </a:r>
            <a:r>
              <a:rPr sz="1300" spc="-35" dirty="0">
                <a:solidFill>
                  <a:srgbClr val="006BA6"/>
                </a:solidFill>
                <a:latin typeface="Arial"/>
                <a:cs typeface="Arial"/>
              </a:rPr>
              <a:t>aila</a:t>
            </a:r>
            <a:r>
              <a:rPr sz="1300" spc="-30" dirty="0">
                <a:solidFill>
                  <a:srgbClr val="006BA6"/>
                </a:solidFill>
                <a:latin typeface="Arial"/>
                <a:cs typeface="Arial"/>
              </a:rPr>
              <a:t>bl</a:t>
            </a:r>
            <a:r>
              <a:rPr sz="1300" spc="-15" dirty="0">
                <a:solidFill>
                  <a:srgbClr val="006BA6"/>
                </a:solidFill>
                <a:latin typeface="Arial"/>
                <a:cs typeface="Arial"/>
              </a:rPr>
              <a:t>e</a:t>
            </a:r>
            <a:r>
              <a:rPr sz="1300" spc="-25" dirty="0">
                <a:solidFill>
                  <a:srgbClr val="006BA6"/>
                </a:solidFill>
                <a:latin typeface="Arial"/>
                <a:cs typeface="Arial"/>
              </a:rPr>
              <a:t> </a:t>
            </a:r>
            <a:r>
              <a:rPr sz="1300" spc="-40" dirty="0">
                <a:solidFill>
                  <a:srgbClr val="006BA6"/>
                </a:solidFill>
                <a:latin typeface="Arial"/>
                <a:cs typeface="Arial"/>
              </a:rPr>
              <a:t>t</a:t>
            </a:r>
            <a:r>
              <a:rPr sz="1300" spc="-15" dirty="0">
                <a:solidFill>
                  <a:srgbClr val="006BA6"/>
                </a:solidFill>
                <a:latin typeface="Arial"/>
                <a:cs typeface="Arial"/>
              </a:rPr>
              <a:t>o</a:t>
            </a:r>
            <a:r>
              <a:rPr sz="1300" spc="-25" dirty="0">
                <a:solidFill>
                  <a:srgbClr val="006BA6"/>
                </a:solidFill>
                <a:latin typeface="Arial"/>
                <a:cs typeface="Arial"/>
              </a:rPr>
              <a:t> </a:t>
            </a:r>
            <a:r>
              <a:rPr sz="1300" spc="-35" dirty="0">
                <a:solidFill>
                  <a:srgbClr val="006BA6"/>
                </a:solidFill>
                <a:latin typeface="Arial"/>
                <a:cs typeface="Arial"/>
              </a:rPr>
              <a:t>p</a:t>
            </a:r>
            <a:r>
              <a:rPr sz="1300" spc="-40" dirty="0">
                <a:solidFill>
                  <a:srgbClr val="006BA6"/>
                </a:solidFill>
                <a:latin typeface="Arial"/>
                <a:cs typeface="Arial"/>
              </a:rPr>
              <a:t>a</a:t>
            </a:r>
            <a:r>
              <a:rPr sz="1300" spc="-25" dirty="0">
                <a:solidFill>
                  <a:srgbClr val="006BA6"/>
                </a:solidFill>
                <a:latin typeface="Arial"/>
                <a:cs typeface="Arial"/>
              </a:rPr>
              <a:t>t</a:t>
            </a:r>
            <a:r>
              <a:rPr sz="1300" spc="-30" dirty="0">
                <a:solidFill>
                  <a:srgbClr val="006BA6"/>
                </a:solidFill>
                <a:latin typeface="Arial"/>
                <a:cs typeface="Arial"/>
              </a:rPr>
              <a:t>ie</a:t>
            </a:r>
            <a:r>
              <a:rPr sz="1300" spc="-45" dirty="0">
                <a:solidFill>
                  <a:srgbClr val="006BA6"/>
                </a:solidFill>
                <a:latin typeface="Arial"/>
                <a:cs typeface="Arial"/>
              </a:rPr>
              <a:t>n</a:t>
            </a:r>
            <a:r>
              <a:rPr sz="1300" spc="-25" dirty="0">
                <a:solidFill>
                  <a:srgbClr val="006BA6"/>
                </a:solidFill>
                <a:latin typeface="Arial"/>
                <a:cs typeface="Arial"/>
              </a:rPr>
              <a:t>t</a:t>
            </a:r>
            <a:r>
              <a:rPr sz="1300" spc="-20" dirty="0">
                <a:solidFill>
                  <a:srgbClr val="006BA6"/>
                </a:solidFill>
                <a:latin typeface="Arial"/>
                <a:cs typeface="Arial"/>
              </a:rPr>
              <a:t>s</a:t>
            </a:r>
            <a:r>
              <a:rPr sz="1300" spc="-25" dirty="0">
                <a:solidFill>
                  <a:srgbClr val="006BA6"/>
                </a:solidFill>
                <a:latin typeface="Arial"/>
                <a:cs typeface="Arial"/>
              </a:rPr>
              <a:t> </a:t>
            </a:r>
            <a:r>
              <a:rPr sz="1300" spc="-40" dirty="0">
                <a:solidFill>
                  <a:srgbClr val="006BA6"/>
                </a:solidFill>
                <a:latin typeface="Arial"/>
                <a:cs typeface="Arial"/>
              </a:rPr>
              <a:t>a</a:t>
            </a:r>
            <a:r>
              <a:rPr sz="1300" spc="-15" dirty="0">
                <a:solidFill>
                  <a:srgbClr val="006BA6"/>
                </a:solidFill>
                <a:latin typeface="Arial"/>
                <a:cs typeface="Arial"/>
              </a:rPr>
              <a:t>t</a:t>
            </a:r>
            <a:r>
              <a:rPr sz="1300" spc="-20" dirty="0">
                <a:solidFill>
                  <a:srgbClr val="006BA6"/>
                </a:solidFill>
                <a:latin typeface="Arial"/>
                <a:cs typeface="Arial"/>
              </a:rPr>
              <a:t> </a:t>
            </a:r>
            <a:r>
              <a:rPr sz="1300" spc="-35" dirty="0">
                <a:solidFill>
                  <a:srgbClr val="006BA6"/>
                </a:solidFill>
                <a:latin typeface="Arial"/>
                <a:cs typeface="Arial"/>
              </a:rPr>
              <a:t>a</a:t>
            </a:r>
            <a:r>
              <a:rPr sz="1300" spc="-60" dirty="0">
                <a:solidFill>
                  <a:srgbClr val="006BA6"/>
                </a:solidFill>
                <a:latin typeface="Arial"/>
                <a:cs typeface="Arial"/>
              </a:rPr>
              <a:t>n</a:t>
            </a:r>
            <a:r>
              <a:rPr sz="1300" spc="-15" dirty="0">
                <a:solidFill>
                  <a:srgbClr val="006BA6"/>
                </a:solidFill>
                <a:latin typeface="Arial"/>
                <a:cs typeface="Arial"/>
              </a:rPr>
              <a:t>y</a:t>
            </a:r>
            <a:r>
              <a:rPr sz="1300" spc="-20" dirty="0">
                <a:solidFill>
                  <a:srgbClr val="006BA6"/>
                </a:solidFill>
                <a:latin typeface="Arial"/>
                <a:cs typeface="Arial"/>
              </a:rPr>
              <a:t> </a:t>
            </a:r>
            <a:r>
              <a:rPr sz="1300" spc="-35" dirty="0">
                <a:solidFill>
                  <a:srgbClr val="006BA6"/>
                </a:solidFill>
                <a:latin typeface="Arial"/>
                <a:cs typeface="Arial"/>
              </a:rPr>
              <a:t>g</a:t>
            </a:r>
            <a:r>
              <a:rPr sz="1300" spc="-25" dirty="0">
                <a:solidFill>
                  <a:srgbClr val="006BA6"/>
                </a:solidFill>
                <a:latin typeface="Arial"/>
                <a:cs typeface="Arial"/>
              </a:rPr>
              <a:t>i</a:t>
            </a:r>
            <a:r>
              <a:rPr sz="1300" spc="-50" dirty="0">
                <a:solidFill>
                  <a:srgbClr val="006BA6"/>
                </a:solidFill>
                <a:latin typeface="Arial"/>
                <a:cs typeface="Arial"/>
              </a:rPr>
              <a:t>v</a:t>
            </a:r>
            <a:r>
              <a:rPr sz="1300" spc="-30" dirty="0">
                <a:solidFill>
                  <a:srgbClr val="006BA6"/>
                </a:solidFill>
                <a:latin typeface="Arial"/>
                <a:cs typeface="Arial"/>
              </a:rPr>
              <a:t>e</a:t>
            </a:r>
            <a:r>
              <a:rPr sz="1300" spc="-15" dirty="0">
                <a:solidFill>
                  <a:srgbClr val="006BA6"/>
                </a:solidFill>
                <a:latin typeface="Arial"/>
                <a:cs typeface="Arial"/>
              </a:rPr>
              <a:t>n</a:t>
            </a:r>
            <a:r>
              <a:rPr sz="1300" spc="-25" dirty="0">
                <a:solidFill>
                  <a:srgbClr val="006BA6"/>
                </a:solidFill>
                <a:latin typeface="Arial"/>
                <a:cs typeface="Arial"/>
              </a:rPr>
              <a:t> t</a:t>
            </a:r>
            <a:r>
              <a:rPr sz="1300" spc="-30" dirty="0">
                <a:solidFill>
                  <a:srgbClr val="006BA6"/>
                </a:solidFill>
                <a:latin typeface="Arial"/>
                <a:cs typeface="Arial"/>
              </a:rPr>
              <a:t>i</a:t>
            </a:r>
            <a:r>
              <a:rPr sz="1300" spc="-40" dirty="0">
                <a:solidFill>
                  <a:srgbClr val="006BA6"/>
                </a:solidFill>
                <a:latin typeface="Arial"/>
                <a:cs typeface="Arial"/>
              </a:rPr>
              <a:t>m</a:t>
            </a:r>
            <a:r>
              <a:rPr sz="1300" spc="-50" dirty="0">
                <a:solidFill>
                  <a:srgbClr val="006BA6"/>
                </a:solidFill>
                <a:latin typeface="Arial"/>
                <a:cs typeface="Arial"/>
              </a:rPr>
              <a:t>e</a:t>
            </a:r>
            <a:r>
              <a:rPr sz="1300" spc="-15" dirty="0">
                <a:solidFill>
                  <a:srgbClr val="006BA6"/>
                </a:solidFill>
                <a:latin typeface="Arial"/>
                <a:cs typeface="Arial"/>
              </a:rPr>
              <a:t>.</a:t>
            </a:r>
            <a:r>
              <a:rPr sz="1300" spc="-20" dirty="0">
                <a:solidFill>
                  <a:srgbClr val="006BA6"/>
                </a:solidFill>
                <a:latin typeface="Arial"/>
                <a:cs typeface="Arial"/>
              </a:rPr>
              <a:t> </a:t>
            </a:r>
            <a:r>
              <a:rPr sz="1300" spc="-40" dirty="0">
                <a:solidFill>
                  <a:srgbClr val="006BA6"/>
                </a:solidFill>
                <a:latin typeface="Arial"/>
                <a:cs typeface="Arial"/>
              </a:rPr>
              <a:t>B</a:t>
            </a:r>
            <a:r>
              <a:rPr sz="1300" spc="-30" dirty="0">
                <a:solidFill>
                  <a:srgbClr val="006BA6"/>
                </a:solidFill>
                <a:latin typeface="Arial"/>
                <a:cs typeface="Arial"/>
              </a:rPr>
              <a:t>e</a:t>
            </a:r>
            <a:r>
              <a:rPr sz="1300" spc="-10" dirty="0">
                <a:solidFill>
                  <a:srgbClr val="006BA6"/>
                </a:solidFill>
                <a:latin typeface="Arial"/>
                <a:cs typeface="Arial"/>
              </a:rPr>
              <a:t>c</a:t>
            </a:r>
            <a:r>
              <a:rPr sz="1300" spc="-40" dirty="0">
                <a:solidFill>
                  <a:srgbClr val="006BA6"/>
                </a:solidFill>
                <a:latin typeface="Arial"/>
                <a:cs typeface="Arial"/>
              </a:rPr>
              <a:t>a</a:t>
            </a:r>
            <a:r>
              <a:rPr sz="1300" spc="-35" dirty="0">
                <a:solidFill>
                  <a:srgbClr val="006BA6"/>
                </a:solidFill>
                <a:latin typeface="Arial"/>
                <a:cs typeface="Arial"/>
              </a:rPr>
              <a:t>u</a:t>
            </a:r>
            <a:r>
              <a:rPr sz="1300" spc="-30" dirty="0">
                <a:solidFill>
                  <a:srgbClr val="006BA6"/>
                </a:solidFill>
                <a:latin typeface="Arial"/>
                <a:cs typeface="Arial"/>
              </a:rPr>
              <a:t>s</a:t>
            </a:r>
            <a:r>
              <a:rPr sz="1300" spc="-15" dirty="0">
                <a:solidFill>
                  <a:srgbClr val="006BA6"/>
                </a:solidFill>
                <a:latin typeface="Arial"/>
                <a:cs typeface="Arial"/>
              </a:rPr>
              <a:t>e</a:t>
            </a:r>
            <a:r>
              <a:rPr sz="1300" spc="-25" dirty="0">
                <a:solidFill>
                  <a:srgbClr val="006BA6"/>
                </a:solidFill>
                <a:latin typeface="Arial"/>
                <a:cs typeface="Arial"/>
              </a:rPr>
              <a:t> </a:t>
            </a:r>
            <a:r>
              <a:rPr sz="1300" spc="-40" dirty="0">
                <a:solidFill>
                  <a:srgbClr val="006BA6"/>
                </a:solidFill>
                <a:latin typeface="Arial"/>
                <a:cs typeface="Arial"/>
              </a:rPr>
              <a:t>o</a:t>
            </a:r>
            <a:r>
              <a:rPr sz="1300" spc="-15" dirty="0">
                <a:solidFill>
                  <a:srgbClr val="006BA6"/>
                </a:solidFill>
                <a:latin typeface="Arial"/>
                <a:cs typeface="Arial"/>
              </a:rPr>
              <a:t>f</a:t>
            </a:r>
            <a:r>
              <a:rPr sz="1300" spc="-20" dirty="0">
                <a:solidFill>
                  <a:srgbClr val="006BA6"/>
                </a:solidFill>
                <a:latin typeface="Arial"/>
                <a:cs typeface="Arial"/>
              </a:rPr>
              <a:t> </a:t>
            </a:r>
            <a:r>
              <a:rPr sz="1300" spc="-25" dirty="0">
                <a:solidFill>
                  <a:srgbClr val="006BA6"/>
                </a:solidFill>
                <a:latin typeface="Arial"/>
                <a:cs typeface="Arial"/>
              </a:rPr>
              <a:t>t</a:t>
            </a:r>
            <a:r>
              <a:rPr sz="1300" spc="-35" dirty="0">
                <a:solidFill>
                  <a:srgbClr val="006BA6"/>
                </a:solidFill>
                <a:latin typeface="Arial"/>
                <a:cs typeface="Arial"/>
              </a:rPr>
              <a:t>h</a:t>
            </a:r>
            <a:r>
              <a:rPr sz="1300" spc="-25" dirty="0">
                <a:solidFill>
                  <a:srgbClr val="006BA6"/>
                </a:solidFill>
                <a:latin typeface="Arial"/>
                <a:cs typeface="Arial"/>
              </a:rPr>
              <a:t>i</a:t>
            </a:r>
            <a:r>
              <a:rPr sz="1300" spc="-35" dirty="0">
                <a:solidFill>
                  <a:srgbClr val="006BA6"/>
                </a:solidFill>
                <a:latin typeface="Arial"/>
                <a:cs typeface="Arial"/>
              </a:rPr>
              <a:t>s</a:t>
            </a:r>
            <a:r>
              <a:rPr sz="1300" spc="-15" dirty="0">
                <a:solidFill>
                  <a:srgbClr val="006BA6"/>
                </a:solidFill>
                <a:latin typeface="Arial"/>
                <a:cs typeface="Arial"/>
              </a:rPr>
              <a:t>, </a:t>
            </a:r>
            <a:r>
              <a:rPr sz="1300" spc="-50" dirty="0">
                <a:solidFill>
                  <a:srgbClr val="006BA6"/>
                </a:solidFill>
                <a:latin typeface="Arial"/>
                <a:cs typeface="Arial"/>
              </a:rPr>
              <a:t>w</a:t>
            </a:r>
            <a:r>
              <a:rPr sz="1300" spc="-15" dirty="0">
                <a:solidFill>
                  <a:srgbClr val="006BA6"/>
                </a:solidFill>
                <a:latin typeface="Arial"/>
                <a:cs typeface="Arial"/>
              </a:rPr>
              <a:t>e</a:t>
            </a:r>
            <a:r>
              <a:rPr sz="1300" spc="-25" dirty="0">
                <a:solidFill>
                  <a:srgbClr val="006BA6"/>
                </a:solidFill>
                <a:latin typeface="Arial"/>
                <a:cs typeface="Arial"/>
              </a:rPr>
              <a:t> </a:t>
            </a:r>
            <a:r>
              <a:rPr sz="1300" spc="-40" dirty="0">
                <a:solidFill>
                  <a:srgbClr val="006BA6"/>
                </a:solidFill>
                <a:latin typeface="Arial"/>
                <a:cs typeface="Arial"/>
              </a:rPr>
              <a:t>o</a:t>
            </a:r>
            <a:r>
              <a:rPr sz="1300" spc="15" dirty="0">
                <a:solidFill>
                  <a:srgbClr val="006BA6"/>
                </a:solidFill>
                <a:latin typeface="Arial"/>
                <a:cs typeface="Arial"/>
              </a:rPr>
              <a:t>f</a:t>
            </a:r>
            <a:r>
              <a:rPr sz="1300" spc="-35" dirty="0">
                <a:solidFill>
                  <a:srgbClr val="006BA6"/>
                </a:solidFill>
                <a:latin typeface="Arial"/>
                <a:cs typeface="Arial"/>
              </a:rPr>
              <a:t>f</a:t>
            </a:r>
            <a:r>
              <a:rPr sz="1300" spc="-30" dirty="0">
                <a:solidFill>
                  <a:srgbClr val="006BA6"/>
                </a:solidFill>
                <a:latin typeface="Arial"/>
                <a:cs typeface="Arial"/>
              </a:rPr>
              <a:t>e</a:t>
            </a:r>
            <a:r>
              <a:rPr sz="1300" spc="-10" dirty="0">
                <a:solidFill>
                  <a:srgbClr val="006BA6"/>
                </a:solidFill>
                <a:latin typeface="Arial"/>
                <a:cs typeface="Arial"/>
              </a:rPr>
              <a:t>r</a:t>
            </a:r>
            <a:r>
              <a:rPr sz="1300" spc="-20" dirty="0">
                <a:solidFill>
                  <a:srgbClr val="006BA6"/>
                </a:solidFill>
                <a:latin typeface="Arial"/>
                <a:cs typeface="Arial"/>
              </a:rPr>
              <a:t> </a:t>
            </a:r>
            <a:r>
              <a:rPr sz="1300" spc="-35" dirty="0">
                <a:solidFill>
                  <a:srgbClr val="006BA6"/>
                </a:solidFill>
                <a:latin typeface="Arial"/>
                <a:cs typeface="Arial"/>
              </a:rPr>
              <a:t>p</a:t>
            </a:r>
            <a:r>
              <a:rPr sz="1300" spc="-40" dirty="0">
                <a:solidFill>
                  <a:srgbClr val="006BA6"/>
                </a:solidFill>
                <a:latin typeface="Arial"/>
                <a:cs typeface="Arial"/>
              </a:rPr>
              <a:t>a</a:t>
            </a:r>
            <a:r>
              <a:rPr sz="1300" spc="-25" dirty="0">
                <a:solidFill>
                  <a:srgbClr val="006BA6"/>
                </a:solidFill>
                <a:latin typeface="Arial"/>
                <a:cs typeface="Arial"/>
              </a:rPr>
              <a:t>t</a:t>
            </a:r>
            <a:r>
              <a:rPr sz="1300" spc="-30" dirty="0">
                <a:solidFill>
                  <a:srgbClr val="006BA6"/>
                </a:solidFill>
                <a:latin typeface="Arial"/>
                <a:cs typeface="Arial"/>
              </a:rPr>
              <a:t>ie</a:t>
            </a:r>
            <a:r>
              <a:rPr sz="1300" spc="-45" dirty="0">
                <a:solidFill>
                  <a:srgbClr val="006BA6"/>
                </a:solidFill>
                <a:latin typeface="Arial"/>
                <a:cs typeface="Arial"/>
              </a:rPr>
              <a:t>n</a:t>
            </a:r>
            <a:r>
              <a:rPr sz="1300" spc="-25" dirty="0">
                <a:solidFill>
                  <a:srgbClr val="006BA6"/>
                </a:solidFill>
                <a:latin typeface="Arial"/>
                <a:cs typeface="Arial"/>
              </a:rPr>
              <a:t>t</a:t>
            </a:r>
            <a:r>
              <a:rPr sz="1300" spc="-20" dirty="0">
                <a:solidFill>
                  <a:srgbClr val="006BA6"/>
                </a:solidFill>
                <a:latin typeface="Arial"/>
                <a:cs typeface="Arial"/>
              </a:rPr>
              <a:t>s</a:t>
            </a:r>
            <a:r>
              <a:rPr sz="1300" spc="-25" dirty="0">
                <a:solidFill>
                  <a:srgbClr val="006BA6"/>
                </a:solidFill>
                <a:latin typeface="Arial"/>
                <a:cs typeface="Arial"/>
              </a:rPr>
              <a:t> </a:t>
            </a:r>
            <a:r>
              <a:rPr sz="1300" spc="-40" dirty="0">
                <a:solidFill>
                  <a:srgbClr val="006BA6"/>
                </a:solidFill>
                <a:latin typeface="Arial"/>
                <a:cs typeface="Arial"/>
              </a:rPr>
              <a:t>a</a:t>
            </a:r>
            <a:r>
              <a:rPr sz="1300" spc="-15" dirty="0">
                <a:solidFill>
                  <a:srgbClr val="006BA6"/>
                </a:solidFill>
                <a:latin typeface="Arial"/>
                <a:cs typeface="Arial"/>
              </a:rPr>
              <a:t>c</a:t>
            </a:r>
            <a:r>
              <a:rPr sz="1300" spc="-10" dirty="0">
                <a:solidFill>
                  <a:srgbClr val="006BA6"/>
                </a:solidFill>
                <a:latin typeface="Arial"/>
                <a:cs typeface="Arial"/>
              </a:rPr>
              <a:t>c</a:t>
            </a:r>
            <a:r>
              <a:rPr sz="1300" spc="-25" dirty="0">
                <a:solidFill>
                  <a:srgbClr val="006BA6"/>
                </a:solidFill>
                <a:latin typeface="Arial"/>
                <a:cs typeface="Arial"/>
              </a:rPr>
              <a:t>es</a:t>
            </a:r>
            <a:r>
              <a:rPr sz="1300" spc="-15" dirty="0">
                <a:solidFill>
                  <a:srgbClr val="006BA6"/>
                </a:solidFill>
                <a:latin typeface="Arial"/>
                <a:cs typeface="Arial"/>
              </a:rPr>
              <a:t>s</a:t>
            </a:r>
            <a:r>
              <a:rPr sz="1300" spc="-20" dirty="0">
                <a:solidFill>
                  <a:srgbClr val="006BA6"/>
                </a:solidFill>
                <a:latin typeface="Arial"/>
                <a:cs typeface="Arial"/>
              </a:rPr>
              <a:t> </a:t>
            </a:r>
            <a:r>
              <a:rPr sz="1300" spc="-40" dirty="0">
                <a:solidFill>
                  <a:srgbClr val="006BA6"/>
                </a:solidFill>
                <a:latin typeface="Arial"/>
                <a:cs typeface="Arial"/>
              </a:rPr>
              <a:t>t</a:t>
            </a:r>
            <a:r>
              <a:rPr sz="1300" spc="-15" dirty="0">
                <a:solidFill>
                  <a:srgbClr val="006BA6"/>
                </a:solidFill>
                <a:latin typeface="Arial"/>
                <a:cs typeface="Arial"/>
              </a:rPr>
              <a:t>o</a:t>
            </a:r>
            <a:r>
              <a:rPr sz="1300" spc="-25" dirty="0">
                <a:solidFill>
                  <a:srgbClr val="006BA6"/>
                </a:solidFill>
                <a:latin typeface="Arial"/>
                <a:cs typeface="Arial"/>
              </a:rPr>
              <a:t> </a:t>
            </a:r>
            <a:r>
              <a:rPr sz="1300" spc="-20" dirty="0">
                <a:solidFill>
                  <a:srgbClr val="006BA6"/>
                </a:solidFill>
                <a:latin typeface="Arial"/>
                <a:cs typeface="Arial"/>
              </a:rPr>
              <a:t>c</a:t>
            </a:r>
            <a:r>
              <a:rPr sz="1300" spc="-35" dirty="0">
                <a:solidFill>
                  <a:srgbClr val="006BA6"/>
                </a:solidFill>
                <a:latin typeface="Arial"/>
                <a:cs typeface="Arial"/>
              </a:rPr>
              <a:t>u</a:t>
            </a:r>
            <a:r>
              <a:rPr sz="1300" spc="-5" dirty="0">
                <a:solidFill>
                  <a:srgbClr val="006BA6"/>
                </a:solidFill>
                <a:latin typeface="Arial"/>
                <a:cs typeface="Arial"/>
              </a:rPr>
              <a:t>t</a:t>
            </a:r>
            <a:r>
              <a:rPr sz="1300" spc="-25" dirty="0">
                <a:solidFill>
                  <a:srgbClr val="006BA6"/>
                </a:solidFill>
                <a:latin typeface="Arial"/>
                <a:cs typeface="Arial"/>
              </a:rPr>
              <a:t>t</a:t>
            </a:r>
            <a:r>
              <a:rPr sz="1300" spc="-30" dirty="0">
                <a:solidFill>
                  <a:srgbClr val="006BA6"/>
                </a:solidFill>
                <a:latin typeface="Arial"/>
                <a:cs typeface="Arial"/>
              </a:rPr>
              <a:t>in</a:t>
            </a:r>
            <a:r>
              <a:rPr sz="1300" spc="-5" dirty="0">
                <a:solidFill>
                  <a:srgbClr val="006BA6"/>
                </a:solidFill>
                <a:latin typeface="Arial"/>
                <a:cs typeface="Arial"/>
              </a:rPr>
              <a:t>g</a:t>
            </a:r>
            <a:r>
              <a:rPr sz="1300" spc="15" dirty="0">
                <a:solidFill>
                  <a:srgbClr val="006BA6"/>
                </a:solidFill>
                <a:latin typeface="Arial"/>
                <a:cs typeface="Arial"/>
              </a:rPr>
              <a:t>-</a:t>
            </a:r>
            <a:r>
              <a:rPr sz="1300" spc="-30" dirty="0">
                <a:solidFill>
                  <a:srgbClr val="006BA6"/>
                </a:solidFill>
                <a:latin typeface="Arial"/>
                <a:cs typeface="Arial"/>
              </a:rPr>
              <a:t>edg</a:t>
            </a:r>
            <a:r>
              <a:rPr sz="1300" spc="-15" dirty="0">
                <a:solidFill>
                  <a:srgbClr val="006BA6"/>
                </a:solidFill>
                <a:latin typeface="Arial"/>
                <a:cs typeface="Arial"/>
              </a:rPr>
              <a:t>e</a:t>
            </a:r>
            <a:r>
              <a:rPr sz="1300" spc="-25" dirty="0">
                <a:solidFill>
                  <a:srgbClr val="006BA6"/>
                </a:solidFill>
                <a:latin typeface="Arial"/>
                <a:cs typeface="Arial"/>
              </a:rPr>
              <a:t> t</a:t>
            </a:r>
            <a:r>
              <a:rPr sz="1300" spc="-30" dirty="0">
                <a:solidFill>
                  <a:srgbClr val="006BA6"/>
                </a:solidFill>
                <a:latin typeface="Arial"/>
                <a:cs typeface="Arial"/>
              </a:rPr>
              <a:t>re</a:t>
            </a:r>
            <a:r>
              <a:rPr sz="1300" spc="-40" dirty="0">
                <a:solidFill>
                  <a:srgbClr val="006BA6"/>
                </a:solidFill>
                <a:latin typeface="Arial"/>
                <a:cs typeface="Arial"/>
              </a:rPr>
              <a:t>a</a:t>
            </a:r>
            <a:r>
              <a:rPr sz="1300" spc="-25" dirty="0">
                <a:solidFill>
                  <a:srgbClr val="006BA6"/>
                </a:solidFill>
                <a:latin typeface="Arial"/>
                <a:cs typeface="Arial"/>
              </a:rPr>
              <a:t>t</a:t>
            </a:r>
            <a:r>
              <a:rPr sz="1300" spc="-35" dirty="0">
                <a:solidFill>
                  <a:srgbClr val="006BA6"/>
                </a:solidFill>
                <a:latin typeface="Arial"/>
                <a:cs typeface="Arial"/>
              </a:rPr>
              <a:t>me</a:t>
            </a:r>
            <a:r>
              <a:rPr sz="1300" spc="-45" dirty="0">
                <a:solidFill>
                  <a:srgbClr val="006BA6"/>
                </a:solidFill>
                <a:latin typeface="Arial"/>
                <a:cs typeface="Arial"/>
              </a:rPr>
              <a:t>n</a:t>
            </a:r>
            <a:r>
              <a:rPr sz="1300" spc="-15" dirty="0">
                <a:solidFill>
                  <a:srgbClr val="006BA6"/>
                </a:solidFill>
                <a:latin typeface="Arial"/>
                <a:cs typeface="Arial"/>
              </a:rPr>
              <a:t>t</a:t>
            </a:r>
            <a:r>
              <a:rPr sz="1300" spc="-20" dirty="0">
                <a:solidFill>
                  <a:srgbClr val="006BA6"/>
                </a:solidFill>
                <a:latin typeface="Arial"/>
                <a:cs typeface="Arial"/>
              </a:rPr>
              <a:t> </a:t>
            </a:r>
            <a:r>
              <a:rPr sz="1300" spc="-30" dirty="0">
                <a:solidFill>
                  <a:srgbClr val="006BA6"/>
                </a:solidFill>
                <a:latin typeface="Arial"/>
                <a:cs typeface="Arial"/>
              </a:rPr>
              <a:t>o</a:t>
            </a:r>
            <a:r>
              <a:rPr sz="1300" spc="-45" dirty="0">
                <a:solidFill>
                  <a:srgbClr val="006BA6"/>
                </a:solidFill>
                <a:latin typeface="Arial"/>
                <a:cs typeface="Arial"/>
              </a:rPr>
              <a:t>p</a:t>
            </a:r>
            <a:r>
              <a:rPr sz="1300" spc="-25" dirty="0">
                <a:solidFill>
                  <a:srgbClr val="006BA6"/>
                </a:solidFill>
                <a:latin typeface="Arial"/>
                <a:cs typeface="Arial"/>
              </a:rPr>
              <a:t>t</a:t>
            </a:r>
            <a:r>
              <a:rPr sz="1300" spc="-20" dirty="0">
                <a:solidFill>
                  <a:srgbClr val="006BA6"/>
                </a:solidFill>
                <a:latin typeface="Arial"/>
                <a:cs typeface="Arial"/>
              </a:rPr>
              <a:t>i</a:t>
            </a:r>
            <a:r>
              <a:rPr sz="1300" spc="-30" dirty="0">
                <a:solidFill>
                  <a:srgbClr val="006BA6"/>
                </a:solidFill>
                <a:latin typeface="Arial"/>
                <a:cs typeface="Arial"/>
              </a:rPr>
              <a:t>o</a:t>
            </a:r>
            <a:r>
              <a:rPr sz="1300" spc="-35" dirty="0">
                <a:solidFill>
                  <a:srgbClr val="006BA6"/>
                </a:solidFill>
                <a:latin typeface="Arial"/>
                <a:cs typeface="Arial"/>
              </a:rPr>
              <a:t>n</a:t>
            </a:r>
            <a:r>
              <a:rPr sz="1300" spc="-15" dirty="0">
                <a:solidFill>
                  <a:srgbClr val="006BA6"/>
                </a:solidFill>
                <a:latin typeface="Arial"/>
                <a:cs typeface="Arial"/>
              </a:rPr>
              <a:t>s</a:t>
            </a:r>
            <a:r>
              <a:rPr sz="1300" spc="-20" dirty="0">
                <a:solidFill>
                  <a:srgbClr val="006BA6"/>
                </a:solidFill>
                <a:latin typeface="Arial"/>
                <a:cs typeface="Arial"/>
              </a:rPr>
              <a:t> </a:t>
            </a:r>
            <a:r>
              <a:rPr sz="1300" spc="-35" dirty="0">
                <a:solidFill>
                  <a:srgbClr val="006BA6"/>
                </a:solidFill>
                <a:latin typeface="Arial"/>
                <a:cs typeface="Arial"/>
              </a:rPr>
              <a:t>a</a:t>
            </a:r>
            <a:r>
              <a:rPr sz="1300" spc="-30" dirty="0">
                <a:solidFill>
                  <a:srgbClr val="006BA6"/>
                </a:solidFill>
                <a:latin typeface="Arial"/>
                <a:cs typeface="Arial"/>
              </a:rPr>
              <a:t>n</a:t>
            </a:r>
            <a:r>
              <a:rPr sz="1300" spc="-15" dirty="0">
                <a:solidFill>
                  <a:srgbClr val="006BA6"/>
                </a:solidFill>
                <a:latin typeface="Arial"/>
                <a:cs typeface="Arial"/>
              </a:rPr>
              <a:t>d</a:t>
            </a:r>
            <a:r>
              <a:rPr sz="1300" spc="-25" dirty="0">
                <a:solidFill>
                  <a:srgbClr val="006BA6"/>
                </a:solidFill>
                <a:latin typeface="Arial"/>
                <a:cs typeface="Arial"/>
              </a:rPr>
              <a:t> re</a:t>
            </a:r>
            <a:r>
              <a:rPr sz="1300" spc="-30" dirty="0">
                <a:solidFill>
                  <a:srgbClr val="006BA6"/>
                </a:solidFill>
                <a:latin typeface="Arial"/>
                <a:cs typeface="Arial"/>
              </a:rPr>
              <a:t>se</a:t>
            </a:r>
            <a:r>
              <a:rPr sz="1300" spc="-35" dirty="0">
                <a:solidFill>
                  <a:srgbClr val="006BA6"/>
                </a:solidFill>
                <a:latin typeface="Arial"/>
                <a:cs typeface="Arial"/>
              </a:rPr>
              <a:t>a</a:t>
            </a:r>
            <a:r>
              <a:rPr sz="1300" spc="-25" dirty="0">
                <a:solidFill>
                  <a:srgbClr val="006BA6"/>
                </a:solidFill>
                <a:latin typeface="Arial"/>
                <a:cs typeface="Arial"/>
              </a:rPr>
              <a:t>r</a:t>
            </a:r>
            <a:r>
              <a:rPr sz="1300" spc="-20" dirty="0">
                <a:solidFill>
                  <a:srgbClr val="006BA6"/>
                </a:solidFill>
                <a:latin typeface="Arial"/>
                <a:cs typeface="Arial"/>
              </a:rPr>
              <a:t>c</a:t>
            </a:r>
            <a:r>
              <a:rPr sz="1300" spc="-15" dirty="0">
                <a:solidFill>
                  <a:srgbClr val="006BA6"/>
                </a:solidFill>
                <a:latin typeface="Arial"/>
                <a:cs typeface="Arial"/>
              </a:rPr>
              <a:t>h</a:t>
            </a:r>
            <a:r>
              <a:rPr sz="1300" spc="-25" dirty="0">
                <a:solidFill>
                  <a:srgbClr val="006BA6"/>
                </a:solidFill>
                <a:latin typeface="Arial"/>
                <a:cs typeface="Arial"/>
              </a:rPr>
              <a:t> </a:t>
            </a:r>
            <a:r>
              <a:rPr sz="1300" spc="-30" dirty="0">
                <a:solidFill>
                  <a:srgbClr val="006BA6"/>
                </a:solidFill>
                <a:latin typeface="Arial"/>
                <a:cs typeface="Arial"/>
              </a:rPr>
              <a:t>i</a:t>
            </a:r>
            <a:r>
              <a:rPr sz="1300" spc="-15" dirty="0">
                <a:solidFill>
                  <a:srgbClr val="006BA6"/>
                </a:solidFill>
                <a:latin typeface="Arial"/>
                <a:cs typeface="Arial"/>
              </a:rPr>
              <a:t>n</a:t>
            </a:r>
            <a:r>
              <a:rPr sz="1300" spc="-25" dirty="0">
                <a:solidFill>
                  <a:srgbClr val="006BA6"/>
                </a:solidFill>
                <a:latin typeface="Arial"/>
                <a:cs typeface="Arial"/>
              </a:rPr>
              <a:t> </a:t>
            </a:r>
            <a:r>
              <a:rPr sz="1300" spc="-50" dirty="0">
                <a:solidFill>
                  <a:srgbClr val="006BA6"/>
                </a:solidFill>
                <a:latin typeface="Arial"/>
                <a:cs typeface="Arial"/>
              </a:rPr>
              <a:t>s</a:t>
            </a:r>
            <a:r>
              <a:rPr sz="1300" spc="-25" dirty="0">
                <a:solidFill>
                  <a:srgbClr val="006BA6"/>
                </a:solidFill>
                <a:latin typeface="Arial"/>
                <a:cs typeface="Arial"/>
              </a:rPr>
              <a:t>y</a:t>
            </a:r>
            <a:r>
              <a:rPr sz="1300" spc="-40" dirty="0">
                <a:solidFill>
                  <a:srgbClr val="006BA6"/>
                </a:solidFill>
                <a:latin typeface="Arial"/>
                <a:cs typeface="Arial"/>
              </a:rPr>
              <a:t>m</a:t>
            </a:r>
            <a:r>
              <a:rPr sz="1300" spc="-45" dirty="0">
                <a:solidFill>
                  <a:srgbClr val="006BA6"/>
                </a:solidFill>
                <a:latin typeface="Arial"/>
                <a:cs typeface="Arial"/>
              </a:rPr>
              <a:t>p</a:t>
            </a:r>
            <a:r>
              <a:rPr sz="1300" spc="-40" dirty="0">
                <a:solidFill>
                  <a:srgbClr val="006BA6"/>
                </a:solidFill>
                <a:latin typeface="Arial"/>
                <a:cs typeface="Arial"/>
              </a:rPr>
              <a:t>t</a:t>
            </a:r>
            <a:r>
              <a:rPr sz="1300" spc="-30" dirty="0">
                <a:solidFill>
                  <a:srgbClr val="006BA6"/>
                </a:solidFill>
                <a:latin typeface="Arial"/>
                <a:cs typeface="Arial"/>
              </a:rPr>
              <a:t>o</a:t>
            </a:r>
            <a:r>
              <a:rPr sz="1300" spc="-25" dirty="0">
                <a:solidFill>
                  <a:srgbClr val="006BA6"/>
                </a:solidFill>
                <a:latin typeface="Arial"/>
                <a:cs typeface="Arial"/>
              </a:rPr>
              <a:t>m</a:t>
            </a:r>
            <a:r>
              <a:rPr sz="1300" spc="-20" dirty="0">
                <a:solidFill>
                  <a:srgbClr val="006BA6"/>
                </a:solidFill>
                <a:latin typeface="Arial"/>
                <a:cs typeface="Arial"/>
              </a:rPr>
              <a:t> </a:t>
            </a:r>
            <a:r>
              <a:rPr sz="1300" spc="-40" dirty="0">
                <a:solidFill>
                  <a:srgbClr val="006BA6"/>
                </a:solidFill>
                <a:latin typeface="Arial"/>
                <a:cs typeface="Arial"/>
              </a:rPr>
              <a:t>m</a:t>
            </a:r>
            <a:r>
              <a:rPr sz="1300" spc="-35" dirty="0">
                <a:solidFill>
                  <a:srgbClr val="006BA6"/>
                </a:solidFill>
                <a:latin typeface="Arial"/>
                <a:cs typeface="Arial"/>
              </a:rPr>
              <a:t>anageme</a:t>
            </a:r>
            <a:r>
              <a:rPr sz="1300" spc="-45" dirty="0">
                <a:solidFill>
                  <a:srgbClr val="006BA6"/>
                </a:solidFill>
                <a:latin typeface="Arial"/>
                <a:cs typeface="Arial"/>
              </a:rPr>
              <a:t>n</a:t>
            </a:r>
            <a:r>
              <a:rPr sz="1300" spc="-25" dirty="0">
                <a:solidFill>
                  <a:srgbClr val="006BA6"/>
                </a:solidFill>
                <a:latin typeface="Arial"/>
                <a:cs typeface="Arial"/>
              </a:rPr>
              <a:t>t</a:t>
            </a:r>
            <a:r>
              <a:rPr sz="1300" spc="-15" dirty="0">
                <a:solidFill>
                  <a:srgbClr val="006BA6"/>
                </a:solidFill>
                <a:latin typeface="Arial"/>
                <a:cs typeface="Arial"/>
              </a:rPr>
              <a:t>, </a:t>
            </a:r>
            <a:r>
              <a:rPr sz="1300" spc="-35" dirty="0">
                <a:solidFill>
                  <a:srgbClr val="006BA6"/>
                </a:solidFill>
                <a:latin typeface="Arial"/>
                <a:cs typeface="Arial"/>
              </a:rPr>
              <a:t>s</a:t>
            </a:r>
            <a:r>
              <a:rPr sz="1300" spc="-20" dirty="0">
                <a:solidFill>
                  <a:srgbClr val="006BA6"/>
                </a:solidFill>
                <a:latin typeface="Arial"/>
                <a:cs typeface="Arial"/>
              </a:rPr>
              <a:t>c</a:t>
            </a:r>
            <a:r>
              <a:rPr sz="1300" spc="-30" dirty="0">
                <a:solidFill>
                  <a:srgbClr val="006BA6"/>
                </a:solidFill>
                <a:latin typeface="Arial"/>
                <a:cs typeface="Arial"/>
              </a:rPr>
              <a:t>ree</a:t>
            </a:r>
            <a:r>
              <a:rPr sz="1300" spc="-35" dirty="0">
                <a:solidFill>
                  <a:srgbClr val="006BA6"/>
                </a:solidFill>
                <a:latin typeface="Arial"/>
                <a:cs typeface="Arial"/>
              </a:rPr>
              <a:t>ni</a:t>
            </a:r>
            <a:r>
              <a:rPr sz="1300" spc="-30" dirty="0">
                <a:solidFill>
                  <a:srgbClr val="006BA6"/>
                </a:solidFill>
                <a:latin typeface="Arial"/>
                <a:cs typeface="Arial"/>
              </a:rPr>
              <a:t>n</a:t>
            </a:r>
            <a:r>
              <a:rPr sz="1300" spc="-40" dirty="0">
                <a:solidFill>
                  <a:srgbClr val="006BA6"/>
                </a:solidFill>
                <a:latin typeface="Arial"/>
                <a:cs typeface="Arial"/>
              </a:rPr>
              <a:t>g</a:t>
            </a:r>
            <a:r>
              <a:rPr sz="1300" spc="-15" dirty="0">
                <a:solidFill>
                  <a:srgbClr val="006BA6"/>
                </a:solidFill>
                <a:latin typeface="Arial"/>
                <a:cs typeface="Arial"/>
              </a:rPr>
              <a:t>,</a:t>
            </a:r>
            <a:r>
              <a:rPr sz="1300" spc="-20" dirty="0">
                <a:solidFill>
                  <a:srgbClr val="006BA6"/>
                </a:solidFill>
                <a:latin typeface="Arial"/>
                <a:cs typeface="Arial"/>
              </a:rPr>
              <a:t> </a:t>
            </a:r>
            <a:r>
              <a:rPr sz="1300" spc="-35" dirty="0">
                <a:solidFill>
                  <a:srgbClr val="006BA6"/>
                </a:solidFill>
                <a:latin typeface="Arial"/>
                <a:cs typeface="Arial"/>
              </a:rPr>
              <a:t>a</a:t>
            </a:r>
            <a:r>
              <a:rPr sz="1300" spc="-30" dirty="0">
                <a:solidFill>
                  <a:srgbClr val="006BA6"/>
                </a:solidFill>
                <a:latin typeface="Arial"/>
                <a:cs typeface="Arial"/>
              </a:rPr>
              <a:t>n</a:t>
            </a:r>
            <a:r>
              <a:rPr sz="1300" spc="-15" dirty="0">
                <a:solidFill>
                  <a:srgbClr val="006BA6"/>
                </a:solidFill>
                <a:latin typeface="Arial"/>
                <a:cs typeface="Arial"/>
              </a:rPr>
              <a:t>d</a:t>
            </a:r>
            <a:r>
              <a:rPr sz="1300" spc="-20" dirty="0">
                <a:solidFill>
                  <a:srgbClr val="006BA6"/>
                </a:solidFill>
                <a:latin typeface="Arial"/>
                <a:cs typeface="Arial"/>
              </a:rPr>
              <a:t> </a:t>
            </a:r>
            <a:r>
              <a:rPr sz="1300" spc="-30" dirty="0">
                <a:solidFill>
                  <a:srgbClr val="006BA6"/>
                </a:solidFill>
                <a:latin typeface="Arial"/>
                <a:cs typeface="Arial"/>
              </a:rPr>
              <a:t>pr</a:t>
            </a:r>
            <a:r>
              <a:rPr sz="1300" spc="-55" dirty="0">
                <a:solidFill>
                  <a:srgbClr val="006BA6"/>
                </a:solidFill>
                <a:latin typeface="Arial"/>
                <a:cs typeface="Arial"/>
              </a:rPr>
              <a:t>e</a:t>
            </a:r>
            <a:r>
              <a:rPr sz="1300" spc="-50" dirty="0">
                <a:solidFill>
                  <a:srgbClr val="006BA6"/>
                </a:solidFill>
                <a:latin typeface="Arial"/>
                <a:cs typeface="Arial"/>
              </a:rPr>
              <a:t>v</a:t>
            </a:r>
            <a:r>
              <a:rPr sz="1300" spc="-30" dirty="0">
                <a:solidFill>
                  <a:srgbClr val="006BA6"/>
                </a:solidFill>
                <a:latin typeface="Arial"/>
                <a:cs typeface="Arial"/>
              </a:rPr>
              <a:t>e</a:t>
            </a:r>
            <a:r>
              <a:rPr sz="1300" spc="-45" dirty="0">
                <a:solidFill>
                  <a:srgbClr val="006BA6"/>
                </a:solidFill>
                <a:latin typeface="Arial"/>
                <a:cs typeface="Arial"/>
              </a:rPr>
              <a:t>n</a:t>
            </a:r>
            <a:r>
              <a:rPr sz="1300" spc="-25" dirty="0">
                <a:solidFill>
                  <a:srgbClr val="006BA6"/>
                </a:solidFill>
                <a:latin typeface="Arial"/>
                <a:cs typeface="Arial"/>
              </a:rPr>
              <a:t>t</a:t>
            </a:r>
            <a:r>
              <a:rPr sz="1300" spc="-20" dirty="0">
                <a:solidFill>
                  <a:srgbClr val="006BA6"/>
                </a:solidFill>
                <a:latin typeface="Arial"/>
                <a:cs typeface="Arial"/>
              </a:rPr>
              <a:t>i</a:t>
            </a:r>
            <a:r>
              <a:rPr sz="1300" spc="-30" dirty="0">
                <a:solidFill>
                  <a:srgbClr val="006BA6"/>
                </a:solidFill>
                <a:latin typeface="Arial"/>
                <a:cs typeface="Arial"/>
              </a:rPr>
              <a:t>o</a:t>
            </a:r>
            <a:r>
              <a:rPr sz="1300" spc="-45" dirty="0">
                <a:solidFill>
                  <a:srgbClr val="006BA6"/>
                </a:solidFill>
                <a:latin typeface="Arial"/>
                <a:cs typeface="Arial"/>
              </a:rPr>
              <a:t>n</a:t>
            </a:r>
            <a:r>
              <a:rPr sz="1300" spc="-15" dirty="0">
                <a:solidFill>
                  <a:srgbClr val="006BA6"/>
                </a:solidFill>
                <a:latin typeface="Arial"/>
                <a:cs typeface="Arial"/>
              </a:rPr>
              <a:t>.</a:t>
            </a:r>
            <a:endParaRPr sz="1300" dirty="0">
              <a:latin typeface="Arial"/>
              <a:cs typeface="Arial"/>
            </a:endParaRPr>
          </a:p>
        </p:txBody>
      </p:sp>
      <p:sp>
        <p:nvSpPr>
          <p:cNvPr id="9" name="object 4"/>
          <p:cNvSpPr txBox="1"/>
          <p:nvPr userDrawn="1"/>
        </p:nvSpPr>
        <p:spPr>
          <a:xfrm>
            <a:off x="1358900" y="3153643"/>
            <a:ext cx="3441700" cy="3666838"/>
          </a:xfrm>
          <a:prstGeom prst="rect">
            <a:avLst/>
          </a:prstGeom>
        </p:spPr>
        <p:txBody>
          <a:bodyPr vert="horz" wrap="square" lIns="0" tIns="0" rIns="0" bIns="0" rtlCol="0">
            <a:spAutoFit/>
          </a:bodyPr>
          <a:lstStyle/>
          <a:p>
            <a:pPr marL="12700" marR="389255">
              <a:lnSpc>
                <a:spcPct val="141000"/>
              </a:lnSpc>
            </a:pPr>
            <a:r>
              <a:rPr sz="1300" spc="-35" dirty="0">
                <a:solidFill>
                  <a:srgbClr val="4C4D4F"/>
                </a:solidFill>
                <a:latin typeface="Arial"/>
                <a:cs typeface="Arial"/>
              </a:rPr>
              <a:t>I</a:t>
            </a:r>
            <a:r>
              <a:rPr sz="1300" spc="-15" dirty="0">
                <a:solidFill>
                  <a:srgbClr val="4C4D4F"/>
                </a:solidFill>
                <a:latin typeface="Arial"/>
                <a:cs typeface="Arial"/>
              </a:rPr>
              <a:t>n</a:t>
            </a:r>
            <a:r>
              <a:rPr sz="1300" spc="-25" dirty="0">
                <a:solidFill>
                  <a:srgbClr val="4C4D4F"/>
                </a:solidFill>
                <a:latin typeface="Arial"/>
                <a:cs typeface="Arial"/>
              </a:rPr>
              <a:t> </a:t>
            </a:r>
            <a:r>
              <a:rPr sz="1300" spc="-30" dirty="0">
                <a:solidFill>
                  <a:srgbClr val="4C4D4F"/>
                </a:solidFill>
                <a:latin typeface="Arial"/>
                <a:cs typeface="Arial"/>
              </a:rPr>
              <a:t>2</a:t>
            </a:r>
            <a:r>
              <a:rPr sz="1300" spc="-65" dirty="0">
                <a:solidFill>
                  <a:srgbClr val="4C4D4F"/>
                </a:solidFill>
                <a:latin typeface="Arial"/>
                <a:cs typeface="Arial"/>
              </a:rPr>
              <a:t>0</a:t>
            </a:r>
            <a:r>
              <a:rPr sz="1300" spc="-90" dirty="0">
                <a:solidFill>
                  <a:srgbClr val="4C4D4F"/>
                </a:solidFill>
                <a:latin typeface="Arial"/>
                <a:cs typeface="Arial"/>
              </a:rPr>
              <a:t>1</a:t>
            </a:r>
            <a:r>
              <a:rPr sz="1300" spc="-45" dirty="0">
                <a:solidFill>
                  <a:srgbClr val="4C4D4F"/>
                </a:solidFill>
                <a:latin typeface="Arial"/>
                <a:cs typeface="Arial"/>
              </a:rPr>
              <a:t>4</a:t>
            </a:r>
            <a:r>
              <a:rPr sz="1300" spc="-15" dirty="0">
                <a:solidFill>
                  <a:srgbClr val="4C4D4F"/>
                </a:solidFill>
                <a:latin typeface="Arial"/>
                <a:cs typeface="Arial"/>
              </a:rPr>
              <a:t>,</a:t>
            </a:r>
            <a:r>
              <a:rPr sz="1300" spc="-20" dirty="0">
                <a:solidFill>
                  <a:srgbClr val="4C4D4F"/>
                </a:solidFill>
                <a:latin typeface="Arial"/>
                <a:cs typeface="Arial"/>
              </a:rPr>
              <a:t> </a:t>
            </a:r>
            <a:r>
              <a:rPr sz="1300" spc="-45" dirty="0">
                <a:solidFill>
                  <a:srgbClr val="4C4D4F"/>
                </a:solidFill>
                <a:latin typeface="Arial"/>
                <a:cs typeface="Arial"/>
              </a:rPr>
              <a:t>K</a:t>
            </a:r>
            <a:r>
              <a:rPr sz="1300" spc="-35" dirty="0">
                <a:solidFill>
                  <a:srgbClr val="4C4D4F"/>
                </a:solidFill>
                <a:latin typeface="Arial"/>
                <a:cs typeface="Arial"/>
              </a:rPr>
              <a:t>a</a:t>
            </a:r>
            <a:r>
              <a:rPr sz="1300" spc="-30" dirty="0">
                <a:solidFill>
                  <a:srgbClr val="4C4D4F"/>
                </a:solidFill>
                <a:latin typeface="Arial"/>
                <a:cs typeface="Arial"/>
              </a:rPr>
              <a:t>ise</a:t>
            </a:r>
            <a:r>
              <a:rPr sz="1300" spc="-10" dirty="0">
                <a:solidFill>
                  <a:srgbClr val="4C4D4F"/>
                </a:solidFill>
                <a:latin typeface="Arial"/>
                <a:cs typeface="Arial"/>
              </a:rPr>
              <a:t>r</a:t>
            </a:r>
            <a:r>
              <a:rPr sz="1300" spc="-20" dirty="0">
                <a:solidFill>
                  <a:srgbClr val="4C4D4F"/>
                </a:solidFill>
                <a:latin typeface="Arial"/>
                <a:cs typeface="Arial"/>
              </a:rPr>
              <a:t> </a:t>
            </a:r>
            <a:r>
              <a:rPr sz="1300" spc="-65" dirty="0">
                <a:solidFill>
                  <a:srgbClr val="4C4D4F"/>
                </a:solidFill>
                <a:latin typeface="Arial"/>
                <a:cs typeface="Arial"/>
              </a:rPr>
              <a:t>P</a:t>
            </a:r>
            <a:r>
              <a:rPr sz="1300" spc="-30" dirty="0">
                <a:solidFill>
                  <a:srgbClr val="4C4D4F"/>
                </a:solidFill>
                <a:latin typeface="Arial"/>
                <a:cs typeface="Arial"/>
              </a:rPr>
              <a:t>e</a:t>
            </a:r>
            <a:r>
              <a:rPr sz="1300" spc="-10" dirty="0">
                <a:solidFill>
                  <a:srgbClr val="4C4D4F"/>
                </a:solidFill>
                <a:latin typeface="Arial"/>
                <a:cs typeface="Arial"/>
              </a:rPr>
              <a:t>r</a:t>
            </a:r>
            <a:r>
              <a:rPr sz="1300" spc="-40" dirty="0">
                <a:solidFill>
                  <a:srgbClr val="4C4D4F"/>
                </a:solidFill>
                <a:latin typeface="Arial"/>
                <a:cs typeface="Arial"/>
              </a:rPr>
              <a:t>m</a:t>
            </a:r>
            <a:r>
              <a:rPr sz="1300" spc="-35" dirty="0">
                <a:solidFill>
                  <a:srgbClr val="4C4D4F"/>
                </a:solidFill>
                <a:latin typeface="Arial"/>
                <a:cs typeface="Arial"/>
              </a:rPr>
              <a:t>a</a:t>
            </a:r>
            <a:r>
              <a:rPr sz="1300" spc="-30" dirty="0">
                <a:solidFill>
                  <a:srgbClr val="4C4D4F"/>
                </a:solidFill>
                <a:latin typeface="Arial"/>
                <a:cs typeface="Arial"/>
              </a:rPr>
              <a:t>ne</a:t>
            </a:r>
            <a:r>
              <a:rPr sz="1300" spc="-45" dirty="0">
                <a:solidFill>
                  <a:srgbClr val="4C4D4F"/>
                </a:solidFill>
                <a:latin typeface="Arial"/>
                <a:cs typeface="Arial"/>
              </a:rPr>
              <a:t>n</a:t>
            </a:r>
            <a:r>
              <a:rPr sz="1300" spc="-40" dirty="0">
                <a:solidFill>
                  <a:srgbClr val="4C4D4F"/>
                </a:solidFill>
                <a:latin typeface="Arial"/>
                <a:cs typeface="Arial"/>
              </a:rPr>
              <a:t>t</a:t>
            </a:r>
            <a:r>
              <a:rPr sz="1300" spc="-15" dirty="0">
                <a:solidFill>
                  <a:srgbClr val="4C4D4F"/>
                </a:solidFill>
                <a:latin typeface="Arial"/>
                <a:cs typeface="Arial"/>
              </a:rPr>
              <a:t>e</a:t>
            </a:r>
            <a:r>
              <a:rPr sz="1300" spc="-25" dirty="0">
                <a:solidFill>
                  <a:srgbClr val="4C4D4F"/>
                </a:solidFill>
                <a:latin typeface="Arial"/>
                <a:cs typeface="Arial"/>
              </a:rPr>
              <a:t> </a:t>
            </a:r>
            <a:r>
              <a:rPr sz="1300" spc="-45" dirty="0">
                <a:solidFill>
                  <a:srgbClr val="4C4D4F"/>
                </a:solidFill>
                <a:latin typeface="Arial"/>
                <a:cs typeface="Arial"/>
              </a:rPr>
              <a:t>w</a:t>
            </a:r>
            <a:r>
              <a:rPr sz="1300" spc="-35" dirty="0">
                <a:solidFill>
                  <a:srgbClr val="4C4D4F"/>
                </a:solidFill>
                <a:latin typeface="Arial"/>
                <a:cs typeface="Arial"/>
              </a:rPr>
              <a:t>a</a:t>
            </a:r>
            <a:r>
              <a:rPr sz="1300" spc="-15" dirty="0">
                <a:solidFill>
                  <a:srgbClr val="4C4D4F"/>
                </a:solidFill>
                <a:latin typeface="Arial"/>
                <a:cs typeface="Arial"/>
              </a:rPr>
              <a:t>s</a:t>
            </a:r>
            <a:r>
              <a:rPr sz="1300" spc="-20" dirty="0">
                <a:solidFill>
                  <a:srgbClr val="4C4D4F"/>
                </a:solidFill>
                <a:latin typeface="Arial"/>
                <a:cs typeface="Arial"/>
              </a:rPr>
              <a:t> </a:t>
            </a:r>
            <a:r>
              <a:rPr sz="1300" spc="-45" dirty="0">
                <a:solidFill>
                  <a:srgbClr val="4C4D4F"/>
                </a:solidFill>
                <a:latin typeface="Arial"/>
                <a:cs typeface="Arial"/>
              </a:rPr>
              <a:t>aw</a:t>
            </a:r>
            <a:r>
              <a:rPr sz="1300" spc="-35" dirty="0">
                <a:solidFill>
                  <a:srgbClr val="4C4D4F"/>
                </a:solidFill>
                <a:latin typeface="Arial"/>
                <a:cs typeface="Arial"/>
              </a:rPr>
              <a:t>a</a:t>
            </a:r>
            <a:r>
              <a:rPr sz="1300" spc="-30" dirty="0">
                <a:solidFill>
                  <a:srgbClr val="4C4D4F"/>
                </a:solidFill>
                <a:latin typeface="Arial"/>
                <a:cs typeface="Arial"/>
              </a:rPr>
              <a:t>rde</a:t>
            </a:r>
            <a:r>
              <a:rPr sz="1300" spc="-15" dirty="0">
                <a:solidFill>
                  <a:srgbClr val="4C4D4F"/>
                </a:solidFill>
                <a:latin typeface="Arial"/>
                <a:cs typeface="Arial"/>
              </a:rPr>
              <a:t>d</a:t>
            </a:r>
            <a:r>
              <a:rPr sz="1300" spc="-25" dirty="0">
                <a:solidFill>
                  <a:srgbClr val="4C4D4F"/>
                </a:solidFill>
                <a:latin typeface="Arial"/>
                <a:cs typeface="Arial"/>
              </a:rPr>
              <a:t> </a:t>
            </a:r>
            <a:r>
              <a:rPr sz="1300" spc="-15" dirty="0">
                <a:solidFill>
                  <a:srgbClr val="4C4D4F"/>
                </a:solidFill>
                <a:latin typeface="Arial"/>
                <a:cs typeface="Arial"/>
              </a:rPr>
              <a:t>a</a:t>
            </a:r>
            <a:r>
              <a:rPr sz="1300" spc="-10" dirty="0">
                <a:solidFill>
                  <a:srgbClr val="4C4D4F"/>
                </a:solidFill>
                <a:latin typeface="Arial"/>
                <a:cs typeface="Arial"/>
              </a:rPr>
              <a:t> </a:t>
            </a:r>
            <a:r>
              <a:rPr sz="1300" spc="25" dirty="0">
                <a:solidFill>
                  <a:srgbClr val="4C4D4F"/>
                </a:solidFill>
                <a:latin typeface="Arial"/>
                <a:cs typeface="Arial"/>
              </a:rPr>
              <a:t>5</a:t>
            </a:r>
            <a:r>
              <a:rPr sz="1300" spc="-35" dirty="0">
                <a:solidFill>
                  <a:srgbClr val="4C4D4F"/>
                </a:solidFill>
                <a:latin typeface="Arial"/>
                <a:cs typeface="Arial"/>
              </a:rPr>
              <a:t>-</a:t>
            </a:r>
            <a:r>
              <a:rPr sz="1300" spc="-50" dirty="0">
                <a:solidFill>
                  <a:srgbClr val="4C4D4F"/>
                </a:solidFill>
                <a:latin typeface="Arial"/>
                <a:cs typeface="Arial"/>
              </a:rPr>
              <a:t>y</a:t>
            </a:r>
            <a:r>
              <a:rPr sz="1300" spc="-30" dirty="0">
                <a:solidFill>
                  <a:srgbClr val="4C4D4F"/>
                </a:solidFill>
                <a:latin typeface="Arial"/>
                <a:cs typeface="Arial"/>
              </a:rPr>
              <a:t>e</a:t>
            </a:r>
            <a:r>
              <a:rPr sz="1300" spc="-35" dirty="0">
                <a:solidFill>
                  <a:srgbClr val="4C4D4F"/>
                </a:solidFill>
                <a:latin typeface="Arial"/>
                <a:cs typeface="Arial"/>
              </a:rPr>
              <a:t>a</a:t>
            </a:r>
            <a:r>
              <a:rPr sz="1300" spc="-10" dirty="0">
                <a:solidFill>
                  <a:srgbClr val="4C4D4F"/>
                </a:solidFill>
                <a:latin typeface="Arial"/>
                <a:cs typeface="Arial"/>
              </a:rPr>
              <a:t>r</a:t>
            </a:r>
            <a:r>
              <a:rPr sz="1300" spc="-20" dirty="0">
                <a:solidFill>
                  <a:srgbClr val="4C4D4F"/>
                </a:solidFill>
                <a:latin typeface="Arial"/>
                <a:cs typeface="Arial"/>
              </a:rPr>
              <a:t> </a:t>
            </a:r>
            <a:r>
              <a:rPr sz="1300" spc="-30" dirty="0">
                <a:solidFill>
                  <a:srgbClr val="4C4D4F"/>
                </a:solidFill>
                <a:latin typeface="Arial"/>
                <a:cs typeface="Arial"/>
              </a:rPr>
              <a:t>gr</a:t>
            </a:r>
            <a:r>
              <a:rPr sz="1300" spc="-35" dirty="0">
                <a:solidFill>
                  <a:srgbClr val="4C4D4F"/>
                </a:solidFill>
                <a:latin typeface="Arial"/>
                <a:cs typeface="Arial"/>
              </a:rPr>
              <a:t>a</a:t>
            </a:r>
            <a:r>
              <a:rPr sz="1300" spc="-45" dirty="0">
                <a:solidFill>
                  <a:srgbClr val="4C4D4F"/>
                </a:solidFill>
                <a:latin typeface="Arial"/>
                <a:cs typeface="Arial"/>
              </a:rPr>
              <a:t>n</a:t>
            </a:r>
            <a:r>
              <a:rPr sz="1300" spc="-15" dirty="0">
                <a:solidFill>
                  <a:srgbClr val="4C4D4F"/>
                </a:solidFill>
                <a:latin typeface="Arial"/>
                <a:cs typeface="Arial"/>
              </a:rPr>
              <a:t>t</a:t>
            </a:r>
            <a:r>
              <a:rPr sz="1300" spc="-20"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75" dirty="0">
                <a:solidFill>
                  <a:srgbClr val="4C4D4F"/>
                </a:solidFill>
                <a:latin typeface="Arial"/>
                <a:cs typeface="Arial"/>
              </a:rPr>
              <a:t>1</a:t>
            </a:r>
            <a:r>
              <a:rPr sz="1300" spc="-45" dirty="0">
                <a:solidFill>
                  <a:srgbClr val="4C4D4F"/>
                </a:solidFill>
                <a:latin typeface="Arial"/>
                <a:cs typeface="Arial"/>
              </a:rPr>
              <a:t>0</a:t>
            </a:r>
            <a:r>
              <a:rPr sz="1300" spc="-30" dirty="0">
                <a:solidFill>
                  <a:srgbClr val="4C4D4F"/>
                </a:solidFill>
                <a:latin typeface="Arial"/>
                <a:cs typeface="Arial"/>
              </a:rPr>
              <a:t>.</a:t>
            </a:r>
            <a:r>
              <a:rPr sz="1300" spc="-15" dirty="0">
                <a:solidFill>
                  <a:srgbClr val="4C4D4F"/>
                </a:solidFill>
                <a:latin typeface="Arial"/>
                <a:cs typeface="Arial"/>
              </a:rPr>
              <a:t>4</a:t>
            </a:r>
            <a:r>
              <a:rPr sz="1300" spc="-25" dirty="0">
                <a:solidFill>
                  <a:srgbClr val="4C4D4F"/>
                </a:solidFill>
                <a:latin typeface="Arial"/>
                <a:cs typeface="Arial"/>
              </a:rPr>
              <a:t> </a:t>
            </a:r>
            <a:r>
              <a:rPr sz="1300" spc="-30" dirty="0">
                <a:solidFill>
                  <a:srgbClr val="4C4D4F"/>
                </a:solidFill>
                <a:latin typeface="Arial"/>
                <a:cs typeface="Arial"/>
              </a:rPr>
              <a:t>mill</a:t>
            </a:r>
            <a:r>
              <a:rPr sz="1300" spc="-20" dirty="0">
                <a:solidFill>
                  <a:srgbClr val="4C4D4F"/>
                </a:solidFill>
                <a:latin typeface="Arial"/>
                <a:cs typeface="Arial"/>
              </a:rPr>
              <a:t>i</a:t>
            </a:r>
            <a:r>
              <a:rPr sz="1300" spc="-30" dirty="0">
                <a:solidFill>
                  <a:srgbClr val="4C4D4F"/>
                </a:solidFill>
                <a:latin typeface="Arial"/>
                <a:cs typeface="Arial"/>
              </a:rPr>
              <a:t>o</a:t>
            </a:r>
            <a:r>
              <a:rPr sz="1300" spc="-15" dirty="0">
                <a:solidFill>
                  <a:srgbClr val="4C4D4F"/>
                </a:solidFill>
                <a:latin typeface="Arial"/>
                <a:cs typeface="Arial"/>
              </a:rPr>
              <a:t>n</a:t>
            </a:r>
            <a:r>
              <a:rPr sz="1300" spc="-25" dirty="0">
                <a:solidFill>
                  <a:srgbClr val="4C4D4F"/>
                </a:solidFill>
                <a:latin typeface="Arial"/>
                <a:cs typeface="Arial"/>
              </a:rPr>
              <a:t> </a:t>
            </a:r>
            <a:r>
              <a:rPr sz="1300" spc="-30" dirty="0">
                <a:solidFill>
                  <a:srgbClr val="4C4D4F"/>
                </a:solidFill>
                <a:latin typeface="Arial"/>
                <a:cs typeface="Arial"/>
              </a:rPr>
              <a:t>d</a:t>
            </a:r>
            <a:r>
              <a:rPr sz="1300" spc="-25" dirty="0">
                <a:solidFill>
                  <a:srgbClr val="4C4D4F"/>
                </a:solidFill>
                <a:latin typeface="Arial"/>
                <a:cs typeface="Arial"/>
              </a:rPr>
              <a:t>o</a:t>
            </a:r>
            <a:r>
              <a:rPr sz="1300" spc="-30" dirty="0">
                <a:solidFill>
                  <a:srgbClr val="4C4D4F"/>
                </a:solidFill>
                <a:latin typeface="Arial"/>
                <a:cs typeface="Arial"/>
              </a:rPr>
              <a:t>lla</a:t>
            </a:r>
            <a:r>
              <a:rPr sz="1300" spc="-15" dirty="0">
                <a:solidFill>
                  <a:srgbClr val="4C4D4F"/>
                </a:solidFill>
                <a:latin typeface="Arial"/>
                <a:cs typeface="Arial"/>
              </a:rPr>
              <a:t>rs</a:t>
            </a:r>
            <a:r>
              <a:rPr sz="1300" spc="-20" dirty="0">
                <a:solidFill>
                  <a:srgbClr val="4C4D4F"/>
                </a:solidFill>
                <a:latin typeface="Arial"/>
                <a:cs typeface="Arial"/>
              </a:rPr>
              <a:t> f</a:t>
            </a:r>
            <a:r>
              <a:rPr sz="1300" spc="-30" dirty="0">
                <a:solidFill>
                  <a:srgbClr val="4C4D4F"/>
                </a:solidFill>
                <a:latin typeface="Arial"/>
                <a:cs typeface="Arial"/>
              </a:rPr>
              <a:t>ro</a:t>
            </a:r>
            <a:r>
              <a:rPr sz="1300" spc="-25" dirty="0">
                <a:solidFill>
                  <a:srgbClr val="4C4D4F"/>
                </a:solidFill>
                <a:latin typeface="Arial"/>
                <a:cs typeface="Arial"/>
              </a:rPr>
              <a:t>m</a:t>
            </a:r>
            <a:r>
              <a:rPr sz="1300" spc="-20" dirty="0">
                <a:solidFill>
                  <a:srgbClr val="4C4D4F"/>
                </a:solidFill>
                <a:latin typeface="Arial"/>
                <a:cs typeface="Arial"/>
              </a:rPr>
              <a:t> </a:t>
            </a:r>
            <a:r>
              <a:rPr sz="1300" spc="-25" dirty="0">
                <a:solidFill>
                  <a:srgbClr val="4C4D4F"/>
                </a:solidFill>
                <a:latin typeface="Arial"/>
                <a:cs typeface="Arial"/>
              </a:rPr>
              <a:t>t</a:t>
            </a:r>
            <a:r>
              <a:rPr sz="1300" spc="-30" dirty="0">
                <a:solidFill>
                  <a:srgbClr val="4C4D4F"/>
                </a:solidFill>
                <a:latin typeface="Arial"/>
                <a:cs typeface="Arial"/>
              </a:rPr>
              <a:t>h</a:t>
            </a:r>
            <a:r>
              <a:rPr sz="1300" spc="-15" dirty="0">
                <a:solidFill>
                  <a:srgbClr val="4C4D4F"/>
                </a:solidFill>
                <a:latin typeface="Arial"/>
                <a:cs typeface="Arial"/>
              </a:rPr>
              <a:t>e</a:t>
            </a:r>
            <a:r>
              <a:rPr lang="en-US" sz="1300" spc="0" baseline="0" dirty="0">
                <a:solidFill>
                  <a:schemeClr val="tx1"/>
                </a:solidFill>
                <a:latin typeface="Arial"/>
                <a:cs typeface="Arial"/>
              </a:rPr>
              <a:t> </a:t>
            </a:r>
            <a:r>
              <a:rPr sz="1300" spc="-30" dirty="0">
                <a:solidFill>
                  <a:srgbClr val="4C4D4F"/>
                </a:solidFill>
                <a:latin typeface="Arial"/>
                <a:cs typeface="Arial"/>
              </a:rPr>
              <a:t>N</a:t>
            </a:r>
            <a:r>
              <a:rPr sz="1300" spc="-40" dirty="0">
                <a:solidFill>
                  <a:srgbClr val="4C4D4F"/>
                </a:solidFill>
                <a:latin typeface="Arial"/>
                <a:cs typeface="Arial"/>
              </a:rPr>
              <a:t>a</a:t>
            </a:r>
            <a:r>
              <a:rPr sz="1300" spc="-25" dirty="0">
                <a:solidFill>
                  <a:srgbClr val="4C4D4F"/>
                </a:solidFill>
                <a:latin typeface="Arial"/>
                <a:cs typeface="Arial"/>
              </a:rPr>
              <a:t>t</a:t>
            </a:r>
            <a:r>
              <a:rPr sz="1300" spc="-20" dirty="0">
                <a:solidFill>
                  <a:srgbClr val="4C4D4F"/>
                </a:solidFill>
                <a:latin typeface="Arial"/>
                <a:cs typeface="Arial"/>
              </a:rPr>
              <a:t>i</a:t>
            </a:r>
            <a:r>
              <a:rPr sz="1300" spc="-30" dirty="0">
                <a:solidFill>
                  <a:srgbClr val="4C4D4F"/>
                </a:solidFill>
                <a:latin typeface="Arial"/>
                <a:cs typeface="Arial"/>
              </a:rPr>
              <a:t>o</a:t>
            </a:r>
            <a:r>
              <a:rPr sz="1300" spc="-35" dirty="0">
                <a:solidFill>
                  <a:srgbClr val="4C4D4F"/>
                </a:solidFill>
                <a:latin typeface="Arial"/>
                <a:cs typeface="Arial"/>
              </a:rPr>
              <a:t>na</a:t>
            </a:r>
            <a:r>
              <a:rPr sz="1300" spc="-10" dirty="0">
                <a:solidFill>
                  <a:srgbClr val="4C4D4F"/>
                </a:solidFill>
                <a:latin typeface="Arial"/>
                <a:cs typeface="Arial"/>
              </a:rPr>
              <a:t>l</a:t>
            </a:r>
            <a:r>
              <a:rPr sz="1300" spc="-20" dirty="0">
                <a:solidFill>
                  <a:srgbClr val="4C4D4F"/>
                </a:solidFill>
                <a:latin typeface="Arial"/>
                <a:cs typeface="Arial"/>
              </a:rPr>
              <a:t> </a:t>
            </a:r>
            <a:r>
              <a:rPr sz="1300" spc="-35" dirty="0">
                <a:solidFill>
                  <a:srgbClr val="4C4D4F"/>
                </a:solidFill>
                <a:latin typeface="Arial"/>
                <a:cs typeface="Arial"/>
              </a:rPr>
              <a:t>Can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35" dirty="0">
                <a:solidFill>
                  <a:srgbClr val="4C4D4F"/>
                </a:solidFill>
                <a:latin typeface="Arial"/>
                <a:cs typeface="Arial"/>
              </a:rPr>
              <a:t>Ins</a:t>
            </a:r>
            <a:r>
              <a:rPr sz="1300" spc="-25" dirty="0">
                <a:solidFill>
                  <a:srgbClr val="4C4D4F"/>
                </a:solidFill>
                <a:latin typeface="Arial"/>
                <a:cs typeface="Arial"/>
              </a:rPr>
              <a:t>t</a:t>
            </a:r>
            <a:r>
              <a:rPr sz="1300" spc="-30" dirty="0">
                <a:solidFill>
                  <a:srgbClr val="4C4D4F"/>
                </a:solidFill>
                <a:latin typeface="Arial"/>
                <a:cs typeface="Arial"/>
              </a:rPr>
              <a:t>itu</a:t>
            </a:r>
            <a:r>
              <a:rPr sz="1300" spc="-40" dirty="0">
                <a:solidFill>
                  <a:srgbClr val="4C4D4F"/>
                </a:solidFill>
                <a:latin typeface="Arial"/>
                <a:cs typeface="Arial"/>
              </a:rPr>
              <a:t>t</a:t>
            </a:r>
            <a:r>
              <a:rPr sz="1300" spc="-15" dirty="0">
                <a:solidFill>
                  <a:srgbClr val="4C4D4F"/>
                </a:solidFill>
                <a:latin typeface="Arial"/>
                <a:cs typeface="Arial"/>
              </a:rPr>
              <a:t>e</a:t>
            </a:r>
            <a:r>
              <a:rPr sz="1300" spc="-20" dirty="0">
                <a:solidFill>
                  <a:srgbClr val="4C4D4F"/>
                </a:solidFill>
                <a:latin typeface="Arial"/>
                <a:cs typeface="Arial"/>
              </a:rPr>
              <a:t> </a:t>
            </a:r>
            <a:r>
              <a:rPr sz="1300" spc="-35" dirty="0">
                <a:solidFill>
                  <a:srgbClr val="4C4D4F"/>
                </a:solidFill>
                <a:latin typeface="Arial"/>
                <a:cs typeface="Arial"/>
              </a:rPr>
              <a:t>(</a:t>
            </a:r>
            <a:r>
              <a:rPr sz="1300" spc="-25" dirty="0">
                <a:solidFill>
                  <a:srgbClr val="4C4D4F"/>
                </a:solidFill>
                <a:latin typeface="Arial"/>
                <a:cs typeface="Arial"/>
              </a:rPr>
              <a:t>N</a:t>
            </a:r>
            <a:r>
              <a:rPr sz="1300" spc="-40" dirty="0">
                <a:solidFill>
                  <a:srgbClr val="4C4D4F"/>
                </a:solidFill>
                <a:latin typeface="Arial"/>
                <a:cs typeface="Arial"/>
              </a:rPr>
              <a:t>C</a:t>
            </a:r>
            <a:r>
              <a:rPr sz="1300" spc="-65" dirty="0">
                <a:solidFill>
                  <a:srgbClr val="4C4D4F"/>
                </a:solidFill>
                <a:latin typeface="Arial"/>
                <a:cs typeface="Arial"/>
              </a:rPr>
              <a:t>I</a:t>
            </a:r>
            <a:r>
              <a:rPr sz="1300" spc="-10" dirty="0">
                <a:solidFill>
                  <a:srgbClr val="4C4D4F"/>
                </a:solidFill>
                <a:latin typeface="Arial"/>
                <a:cs typeface="Arial"/>
              </a:rPr>
              <a:t>)</a:t>
            </a:r>
            <a:r>
              <a:rPr sz="1300" spc="-20"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0" dirty="0">
                <a:solidFill>
                  <a:srgbClr val="4C4D4F"/>
                </a:solidFill>
                <a:latin typeface="Arial"/>
                <a:cs typeface="Arial"/>
              </a:rPr>
              <a:t> </a:t>
            </a:r>
            <a:r>
              <a:rPr sz="1300" spc="-10" dirty="0">
                <a:solidFill>
                  <a:srgbClr val="4C4D4F"/>
                </a:solidFill>
                <a:latin typeface="Arial"/>
                <a:cs typeface="Arial"/>
              </a:rPr>
              <a:t>c</a:t>
            </a:r>
            <a:r>
              <a:rPr sz="1300" spc="-30" dirty="0">
                <a:solidFill>
                  <a:srgbClr val="4C4D4F"/>
                </a:solidFill>
                <a:latin typeface="Arial"/>
                <a:cs typeface="Arial"/>
              </a:rPr>
              <a:t>on</a:t>
            </a:r>
            <a:r>
              <a:rPr sz="1300" spc="-35" dirty="0">
                <a:solidFill>
                  <a:srgbClr val="4C4D4F"/>
                </a:solidFill>
                <a:latin typeface="Arial"/>
                <a:cs typeface="Arial"/>
              </a:rPr>
              <a:t>du</a:t>
            </a:r>
            <a:r>
              <a:rPr sz="1300" spc="-20" dirty="0">
                <a:solidFill>
                  <a:srgbClr val="4C4D4F"/>
                </a:solidFill>
                <a:latin typeface="Arial"/>
                <a:cs typeface="Arial"/>
              </a:rPr>
              <a:t>c</a:t>
            </a:r>
            <a:r>
              <a:rPr sz="1300" spc="-15" dirty="0">
                <a:solidFill>
                  <a:srgbClr val="4C4D4F"/>
                </a:solidFill>
                <a:latin typeface="Arial"/>
                <a:cs typeface="Arial"/>
              </a:rPr>
              <a:t>t</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15" dirty="0">
                <a:solidFill>
                  <a:srgbClr val="4C4D4F"/>
                </a:solidFill>
                <a:latin typeface="Arial"/>
                <a:cs typeface="Arial"/>
              </a:rPr>
              <a:t> c</a:t>
            </a:r>
            <a:r>
              <a:rPr sz="1300" spc="-30" dirty="0">
                <a:solidFill>
                  <a:srgbClr val="4C4D4F"/>
                </a:solidFill>
                <a:latin typeface="Arial"/>
                <a:cs typeface="Arial"/>
              </a:rPr>
              <a:t>lin</a:t>
            </a:r>
            <a:r>
              <a:rPr sz="1300" spc="-25" dirty="0">
                <a:solidFill>
                  <a:srgbClr val="4C4D4F"/>
                </a:solidFill>
                <a:latin typeface="Arial"/>
                <a:cs typeface="Arial"/>
              </a:rPr>
              <a:t>i</a:t>
            </a:r>
            <a:r>
              <a:rPr sz="1300" spc="-10" dirty="0">
                <a:solidFill>
                  <a:srgbClr val="4C4D4F"/>
                </a:solidFill>
                <a:latin typeface="Arial"/>
                <a:cs typeface="Arial"/>
              </a:rPr>
              <a:t>c</a:t>
            </a:r>
            <a:r>
              <a:rPr sz="1300" spc="-35" dirty="0">
                <a:solidFill>
                  <a:srgbClr val="4C4D4F"/>
                </a:solidFill>
                <a:latin typeface="Arial"/>
                <a:cs typeface="Arial"/>
              </a:rPr>
              <a:t>a</a:t>
            </a:r>
            <a:r>
              <a:rPr sz="1300" spc="-10" dirty="0">
                <a:solidFill>
                  <a:srgbClr val="4C4D4F"/>
                </a:solidFill>
                <a:latin typeface="Arial"/>
                <a:cs typeface="Arial"/>
              </a:rPr>
              <a:t>l</a:t>
            </a:r>
            <a:r>
              <a:rPr sz="1300" spc="-20" dirty="0">
                <a:solidFill>
                  <a:srgbClr val="4C4D4F"/>
                </a:solidFill>
                <a:latin typeface="Arial"/>
                <a:cs typeface="Arial"/>
              </a:rPr>
              <a:t> </a:t>
            </a:r>
            <a:r>
              <a:rPr sz="1300" spc="-25" dirty="0">
                <a:solidFill>
                  <a:srgbClr val="4C4D4F"/>
                </a:solidFill>
                <a:latin typeface="Arial"/>
                <a:cs typeface="Arial"/>
              </a:rPr>
              <a:t>t</a:t>
            </a:r>
            <a:r>
              <a:rPr sz="1300" spc="-10" dirty="0">
                <a:solidFill>
                  <a:srgbClr val="4C4D4F"/>
                </a:solidFill>
                <a:latin typeface="Arial"/>
                <a:cs typeface="Arial"/>
              </a:rPr>
              <a:t>r</a:t>
            </a:r>
            <a:r>
              <a:rPr sz="1300" spc="-25" dirty="0">
                <a:solidFill>
                  <a:srgbClr val="4C4D4F"/>
                </a:solidFill>
                <a:latin typeface="Arial"/>
                <a:cs typeface="Arial"/>
              </a:rPr>
              <a:t>i</a:t>
            </a:r>
            <a:r>
              <a:rPr sz="1300" spc="-35" dirty="0">
                <a:solidFill>
                  <a:srgbClr val="4C4D4F"/>
                </a:solidFill>
                <a:latin typeface="Arial"/>
                <a:cs typeface="Arial"/>
              </a:rPr>
              <a:t>a</a:t>
            </a:r>
            <a:r>
              <a:rPr sz="1300" spc="-25" dirty="0">
                <a:solidFill>
                  <a:srgbClr val="4C4D4F"/>
                </a:solidFill>
                <a:latin typeface="Arial"/>
                <a:cs typeface="Arial"/>
              </a:rPr>
              <a:t>l</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ar</a:t>
            </a:r>
            <a:r>
              <a:rPr sz="1300" spc="-15" dirty="0">
                <a:solidFill>
                  <a:srgbClr val="4C4D4F"/>
                </a:solidFill>
                <a:latin typeface="Arial"/>
                <a:cs typeface="Arial"/>
              </a:rPr>
              <a:t>e</a:t>
            </a:r>
            <a:r>
              <a:rPr sz="1300" spc="-20" dirty="0">
                <a:solidFill>
                  <a:srgbClr val="4C4D4F"/>
                </a:solidFill>
                <a:latin typeface="Arial"/>
                <a:cs typeface="Arial"/>
              </a:rPr>
              <a:t> </a:t>
            </a:r>
            <a:r>
              <a:rPr sz="1300" spc="-35" dirty="0">
                <a:solidFill>
                  <a:srgbClr val="4C4D4F"/>
                </a:solidFill>
                <a:latin typeface="Arial"/>
                <a:cs typeface="Arial"/>
              </a:rPr>
              <a:t>d</a:t>
            </a:r>
            <a:r>
              <a:rPr sz="1300" spc="-30" dirty="0">
                <a:solidFill>
                  <a:srgbClr val="4C4D4F"/>
                </a:solidFill>
                <a:latin typeface="Arial"/>
                <a:cs typeface="Arial"/>
              </a:rPr>
              <a:t>el</a:t>
            </a:r>
            <a:r>
              <a:rPr sz="1300" spc="-25" dirty="0">
                <a:solidFill>
                  <a:srgbClr val="4C4D4F"/>
                </a:solidFill>
                <a:latin typeface="Arial"/>
                <a:cs typeface="Arial"/>
              </a:rPr>
              <a:t>i</a:t>
            </a:r>
            <a:r>
              <a:rPr sz="1300" spc="-50" dirty="0">
                <a:solidFill>
                  <a:srgbClr val="4C4D4F"/>
                </a:solidFill>
                <a:latin typeface="Arial"/>
                <a:cs typeface="Arial"/>
              </a:rPr>
              <a:t>v</a:t>
            </a:r>
            <a:r>
              <a:rPr sz="1300" spc="-30" dirty="0">
                <a:solidFill>
                  <a:srgbClr val="4C4D4F"/>
                </a:solidFill>
                <a:latin typeface="Arial"/>
                <a:cs typeface="Arial"/>
              </a:rPr>
              <a:t>e</a:t>
            </a:r>
            <a:r>
              <a:rPr sz="1300" spc="20" dirty="0">
                <a:solidFill>
                  <a:srgbClr val="4C4D4F"/>
                </a:solidFill>
                <a:latin typeface="Arial"/>
                <a:cs typeface="Arial"/>
              </a:rPr>
              <a:t>r</a:t>
            </a:r>
            <a:r>
              <a:rPr sz="1300" spc="-15" dirty="0">
                <a:solidFill>
                  <a:srgbClr val="4C4D4F"/>
                </a:solidFill>
                <a:latin typeface="Arial"/>
                <a:cs typeface="Arial"/>
              </a:rPr>
              <a:t>y</a:t>
            </a:r>
            <a:r>
              <a:rPr sz="1300" spc="-20" dirty="0">
                <a:solidFill>
                  <a:srgbClr val="4C4D4F"/>
                </a:solidFill>
                <a:latin typeface="Arial"/>
                <a:cs typeface="Arial"/>
              </a:rPr>
              <a:t> </a:t>
            </a:r>
            <a:r>
              <a:rPr sz="1300" spc="-30" dirty="0">
                <a:solidFill>
                  <a:srgbClr val="4C4D4F"/>
                </a:solidFill>
                <a:latin typeface="Arial"/>
                <a:cs typeface="Arial"/>
              </a:rPr>
              <a:t>r</a:t>
            </a:r>
            <a:r>
              <a:rPr sz="1300" spc="-25" dirty="0">
                <a:solidFill>
                  <a:srgbClr val="4C4D4F"/>
                </a:solidFill>
                <a:latin typeface="Arial"/>
                <a:cs typeface="Arial"/>
              </a:rPr>
              <a:t>e</a:t>
            </a:r>
            <a:r>
              <a:rPr sz="1300" spc="-30" dirty="0">
                <a:solidFill>
                  <a:srgbClr val="4C4D4F"/>
                </a:solidFill>
                <a:latin typeface="Arial"/>
                <a:cs typeface="Arial"/>
              </a:rPr>
              <a:t>se</a:t>
            </a:r>
            <a:r>
              <a:rPr sz="1300" spc="-35" dirty="0">
                <a:solidFill>
                  <a:srgbClr val="4C4D4F"/>
                </a:solidFill>
                <a:latin typeface="Arial"/>
                <a:cs typeface="Arial"/>
              </a:rPr>
              <a:t>ar</a:t>
            </a:r>
            <a:r>
              <a:rPr sz="1300" spc="-20" dirty="0">
                <a:solidFill>
                  <a:srgbClr val="4C4D4F"/>
                </a:solidFill>
                <a:latin typeface="Arial"/>
                <a:cs typeface="Arial"/>
              </a:rPr>
              <a:t>c</a:t>
            </a:r>
            <a:r>
              <a:rPr sz="1300" spc="-15" dirty="0">
                <a:solidFill>
                  <a:srgbClr val="4C4D4F"/>
                </a:solidFill>
                <a:latin typeface="Arial"/>
                <a:cs typeface="Arial"/>
              </a:rPr>
              <a:t>h</a:t>
            </a:r>
            <a:r>
              <a:rPr sz="1300" spc="-10" dirty="0">
                <a:solidFill>
                  <a:srgbClr val="4C4D4F"/>
                </a:solidFill>
                <a:latin typeface="Arial"/>
                <a:cs typeface="Arial"/>
              </a:rPr>
              <a:t> </a:t>
            </a:r>
            <a:r>
              <a:rPr sz="1300" spc="-35" dirty="0">
                <a:solidFill>
                  <a:srgbClr val="4C4D4F"/>
                </a:solidFill>
                <a:latin typeface="Arial"/>
                <a:cs typeface="Arial"/>
              </a:rPr>
              <a:t>st</a:t>
            </a:r>
            <a:r>
              <a:rPr sz="1300" spc="-30" dirty="0">
                <a:solidFill>
                  <a:srgbClr val="4C4D4F"/>
                </a:solidFill>
                <a:latin typeface="Arial"/>
                <a:cs typeface="Arial"/>
              </a:rPr>
              <a:t>u</a:t>
            </a:r>
            <a:r>
              <a:rPr sz="1300" spc="-40" dirty="0">
                <a:solidFill>
                  <a:srgbClr val="4C4D4F"/>
                </a:solidFill>
                <a:latin typeface="Arial"/>
                <a:cs typeface="Arial"/>
              </a:rPr>
              <a:t>d</a:t>
            </a:r>
            <a:r>
              <a:rPr sz="1300" spc="-25" dirty="0">
                <a:solidFill>
                  <a:srgbClr val="4C4D4F"/>
                </a:solidFill>
                <a:latin typeface="Arial"/>
                <a:cs typeface="Arial"/>
              </a:rPr>
              <a:t>ie</a:t>
            </a:r>
            <a:r>
              <a:rPr sz="1300" spc="-40" dirty="0">
                <a:solidFill>
                  <a:srgbClr val="4C4D4F"/>
                </a:solidFill>
                <a:latin typeface="Arial"/>
                <a:cs typeface="Arial"/>
              </a:rPr>
              <a:t>s</a:t>
            </a:r>
            <a:r>
              <a:rPr sz="1300" spc="-15" dirty="0">
                <a:solidFill>
                  <a:srgbClr val="4C4D4F"/>
                </a:solidFill>
                <a:latin typeface="Arial"/>
                <a:cs typeface="Arial"/>
              </a:rPr>
              <a:t>.</a:t>
            </a:r>
            <a:r>
              <a:rPr sz="1300" spc="-20" dirty="0">
                <a:solidFill>
                  <a:srgbClr val="4C4D4F"/>
                </a:solidFill>
                <a:latin typeface="Arial"/>
                <a:cs typeface="Arial"/>
              </a:rPr>
              <a:t> </a:t>
            </a:r>
            <a:r>
              <a:rPr sz="1300" spc="-85" dirty="0">
                <a:solidFill>
                  <a:srgbClr val="4C4D4F"/>
                </a:solidFill>
                <a:latin typeface="Arial"/>
                <a:cs typeface="Arial"/>
              </a:rPr>
              <a:t>W</a:t>
            </a:r>
            <a:r>
              <a:rPr sz="1300" spc="-15" dirty="0">
                <a:solidFill>
                  <a:srgbClr val="4C4D4F"/>
                </a:solidFill>
                <a:latin typeface="Arial"/>
                <a:cs typeface="Arial"/>
              </a:rPr>
              <a:t>e</a:t>
            </a:r>
            <a:r>
              <a:rPr sz="1300" spc="-20" dirty="0">
                <a:solidFill>
                  <a:srgbClr val="4C4D4F"/>
                </a:solidFill>
                <a:latin typeface="Arial"/>
                <a:cs typeface="Arial"/>
              </a:rPr>
              <a:t> </a:t>
            </a:r>
            <a:r>
              <a:rPr sz="1300" spc="-30" dirty="0">
                <a:solidFill>
                  <a:srgbClr val="4C4D4F"/>
                </a:solidFill>
                <a:latin typeface="Arial"/>
                <a:cs typeface="Arial"/>
              </a:rPr>
              <a:t>joine</a:t>
            </a:r>
            <a:r>
              <a:rPr sz="1300" spc="-15" dirty="0">
                <a:solidFill>
                  <a:srgbClr val="4C4D4F"/>
                </a:solidFill>
                <a:latin typeface="Arial"/>
                <a:cs typeface="Arial"/>
              </a:rPr>
              <a:t>d</a:t>
            </a:r>
            <a:r>
              <a:rPr sz="1300" spc="-20" dirty="0">
                <a:solidFill>
                  <a:srgbClr val="4C4D4F"/>
                </a:solidFill>
                <a:latin typeface="Arial"/>
                <a:cs typeface="Arial"/>
              </a:rPr>
              <a:t> </a:t>
            </a:r>
            <a:br>
              <a:rPr lang="en-US" sz="1300" spc="-20" dirty="0">
                <a:solidFill>
                  <a:srgbClr val="4C4D4F"/>
                </a:solidFill>
                <a:latin typeface="Arial"/>
                <a:cs typeface="Arial"/>
              </a:rPr>
            </a:br>
            <a:r>
              <a:rPr sz="1300" spc="-15" dirty="0">
                <a:solidFill>
                  <a:srgbClr val="4C4D4F"/>
                </a:solidFill>
                <a:latin typeface="Arial"/>
                <a:cs typeface="Arial"/>
              </a:rPr>
              <a:t>4</a:t>
            </a:r>
            <a:r>
              <a:rPr sz="1300" spc="-20" dirty="0">
                <a:solidFill>
                  <a:srgbClr val="4C4D4F"/>
                </a:solidFill>
                <a:latin typeface="Arial"/>
                <a:cs typeface="Arial"/>
              </a:rPr>
              <a:t> </a:t>
            </a:r>
            <a:r>
              <a:rPr sz="1300" spc="-40" dirty="0">
                <a:solidFill>
                  <a:srgbClr val="4C4D4F"/>
                </a:solidFill>
                <a:latin typeface="Arial"/>
                <a:cs typeface="Arial"/>
              </a:rPr>
              <a:t>o</a:t>
            </a:r>
            <a:r>
              <a:rPr sz="1300" spc="-25" dirty="0">
                <a:solidFill>
                  <a:srgbClr val="4C4D4F"/>
                </a:solidFill>
                <a:latin typeface="Arial"/>
                <a:cs typeface="Arial"/>
              </a:rPr>
              <a:t>t</a:t>
            </a:r>
            <a:r>
              <a:rPr sz="1300" spc="-30" dirty="0">
                <a:solidFill>
                  <a:srgbClr val="4C4D4F"/>
                </a:solidFill>
                <a:latin typeface="Arial"/>
                <a:cs typeface="Arial"/>
              </a:rPr>
              <a:t>he</a:t>
            </a:r>
            <a:r>
              <a:rPr sz="1300" spc="-10" dirty="0">
                <a:solidFill>
                  <a:srgbClr val="4C4D4F"/>
                </a:solidFill>
                <a:latin typeface="Arial"/>
                <a:cs typeface="Arial"/>
              </a:rPr>
              <a:t>r</a:t>
            </a:r>
            <a:r>
              <a:rPr sz="1300" spc="-20" dirty="0">
                <a:solidFill>
                  <a:srgbClr val="4C4D4F"/>
                </a:solidFill>
                <a:latin typeface="Arial"/>
                <a:cs typeface="Arial"/>
              </a:rPr>
              <a:t> </a:t>
            </a:r>
            <a:r>
              <a:rPr sz="1300" spc="-45" dirty="0">
                <a:solidFill>
                  <a:srgbClr val="4C4D4F"/>
                </a:solidFill>
                <a:latin typeface="Arial"/>
                <a:cs typeface="Arial"/>
              </a:rPr>
              <a:t>K</a:t>
            </a:r>
            <a:r>
              <a:rPr sz="1300" spc="-35" dirty="0">
                <a:solidFill>
                  <a:srgbClr val="4C4D4F"/>
                </a:solidFill>
                <a:latin typeface="Arial"/>
                <a:cs typeface="Arial"/>
              </a:rPr>
              <a:t>a</a:t>
            </a:r>
            <a:r>
              <a:rPr sz="1300" spc="-30" dirty="0">
                <a:solidFill>
                  <a:srgbClr val="4C4D4F"/>
                </a:solidFill>
                <a:latin typeface="Arial"/>
                <a:cs typeface="Arial"/>
              </a:rPr>
              <a:t>ise</a:t>
            </a:r>
            <a:r>
              <a:rPr sz="1300" spc="-10" dirty="0">
                <a:solidFill>
                  <a:srgbClr val="4C4D4F"/>
                </a:solidFill>
                <a:latin typeface="Arial"/>
                <a:cs typeface="Arial"/>
              </a:rPr>
              <a:t>r</a:t>
            </a:r>
            <a:r>
              <a:rPr sz="1300" spc="-20" dirty="0">
                <a:solidFill>
                  <a:srgbClr val="4C4D4F"/>
                </a:solidFill>
                <a:latin typeface="Arial"/>
                <a:cs typeface="Arial"/>
              </a:rPr>
              <a:t> </a:t>
            </a:r>
            <a:r>
              <a:rPr sz="1300" spc="-65" dirty="0">
                <a:solidFill>
                  <a:srgbClr val="4C4D4F"/>
                </a:solidFill>
                <a:latin typeface="Arial"/>
                <a:cs typeface="Arial"/>
              </a:rPr>
              <a:t>P</a:t>
            </a:r>
            <a:r>
              <a:rPr sz="1300" spc="-30" dirty="0">
                <a:solidFill>
                  <a:srgbClr val="4C4D4F"/>
                </a:solidFill>
                <a:latin typeface="Arial"/>
                <a:cs typeface="Arial"/>
              </a:rPr>
              <a:t>e</a:t>
            </a:r>
            <a:r>
              <a:rPr sz="1300" spc="-10" dirty="0">
                <a:solidFill>
                  <a:srgbClr val="4C4D4F"/>
                </a:solidFill>
                <a:latin typeface="Arial"/>
                <a:cs typeface="Arial"/>
              </a:rPr>
              <a:t>r</a:t>
            </a:r>
            <a:r>
              <a:rPr sz="1300" spc="-40" dirty="0">
                <a:solidFill>
                  <a:srgbClr val="4C4D4F"/>
                </a:solidFill>
                <a:latin typeface="Arial"/>
                <a:cs typeface="Arial"/>
              </a:rPr>
              <a:t>m</a:t>
            </a:r>
            <a:r>
              <a:rPr sz="1300" spc="-35" dirty="0">
                <a:solidFill>
                  <a:srgbClr val="4C4D4F"/>
                </a:solidFill>
                <a:latin typeface="Arial"/>
                <a:cs typeface="Arial"/>
              </a:rPr>
              <a:t>a</a:t>
            </a:r>
            <a:r>
              <a:rPr sz="1300" spc="-30" dirty="0">
                <a:solidFill>
                  <a:srgbClr val="4C4D4F"/>
                </a:solidFill>
                <a:latin typeface="Arial"/>
                <a:cs typeface="Arial"/>
              </a:rPr>
              <a:t>ne</a:t>
            </a:r>
            <a:r>
              <a:rPr sz="1300" spc="-45" dirty="0">
                <a:solidFill>
                  <a:srgbClr val="4C4D4F"/>
                </a:solidFill>
                <a:latin typeface="Arial"/>
                <a:cs typeface="Arial"/>
              </a:rPr>
              <a:t>n</a:t>
            </a:r>
            <a:r>
              <a:rPr sz="1300" spc="-40" dirty="0">
                <a:solidFill>
                  <a:srgbClr val="4C4D4F"/>
                </a:solidFill>
                <a:latin typeface="Arial"/>
                <a:cs typeface="Arial"/>
              </a:rPr>
              <a:t>t</a:t>
            </a:r>
            <a:r>
              <a:rPr sz="1300" spc="-15" dirty="0">
                <a:solidFill>
                  <a:srgbClr val="4C4D4F"/>
                </a:solidFill>
                <a:latin typeface="Arial"/>
                <a:cs typeface="Arial"/>
              </a:rPr>
              <a:t>e</a:t>
            </a:r>
            <a:r>
              <a:rPr sz="1300" spc="-10" dirty="0">
                <a:solidFill>
                  <a:srgbClr val="4C4D4F"/>
                </a:solidFill>
                <a:latin typeface="Arial"/>
                <a:cs typeface="Arial"/>
              </a:rPr>
              <a:t> </a:t>
            </a:r>
            <a:r>
              <a:rPr sz="1300" spc="-50" dirty="0">
                <a:solidFill>
                  <a:srgbClr val="4C4D4F"/>
                </a:solidFill>
                <a:latin typeface="Arial"/>
                <a:cs typeface="Arial"/>
              </a:rPr>
              <a:t>R</a:t>
            </a:r>
            <a:r>
              <a:rPr sz="1300" spc="-25" dirty="0">
                <a:solidFill>
                  <a:srgbClr val="4C4D4F"/>
                </a:solidFill>
                <a:latin typeface="Arial"/>
                <a:cs typeface="Arial"/>
              </a:rPr>
              <a:t>e</a:t>
            </a:r>
            <a:r>
              <a:rPr sz="1300" spc="-35" dirty="0">
                <a:solidFill>
                  <a:srgbClr val="4C4D4F"/>
                </a:solidFill>
                <a:latin typeface="Arial"/>
                <a:cs typeface="Arial"/>
              </a:rPr>
              <a:t>g</a:t>
            </a:r>
            <a:r>
              <a:rPr sz="1300" spc="-20" dirty="0">
                <a:solidFill>
                  <a:srgbClr val="4C4D4F"/>
                </a:solidFill>
                <a:latin typeface="Arial"/>
                <a:cs typeface="Arial"/>
              </a:rPr>
              <a:t>i</a:t>
            </a:r>
            <a:r>
              <a:rPr sz="1300" spc="-30" dirty="0">
                <a:solidFill>
                  <a:srgbClr val="4C4D4F"/>
                </a:solidFill>
                <a:latin typeface="Arial"/>
                <a:cs typeface="Arial"/>
              </a:rPr>
              <a:t>o</a:t>
            </a:r>
            <a:r>
              <a:rPr sz="1300" spc="-35" dirty="0">
                <a:solidFill>
                  <a:srgbClr val="4C4D4F"/>
                </a:solidFill>
                <a:latin typeface="Arial"/>
                <a:cs typeface="Arial"/>
              </a:rPr>
              <a:t>n</a:t>
            </a:r>
            <a:r>
              <a:rPr sz="1300" spc="-15" dirty="0">
                <a:solidFill>
                  <a:srgbClr val="4C4D4F"/>
                </a:solidFill>
                <a:latin typeface="Arial"/>
                <a:cs typeface="Arial"/>
              </a:rPr>
              <a:t>s</a:t>
            </a:r>
            <a:r>
              <a:rPr sz="1300" spc="-20"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5" dirty="0">
                <a:solidFill>
                  <a:srgbClr val="4C4D4F"/>
                </a:solidFill>
                <a:latin typeface="Arial"/>
                <a:cs typeface="Arial"/>
              </a:rPr>
              <a:t> </a:t>
            </a:r>
            <a:r>
              <a:rPr sz="1300" spc="-35" dirty="0">
                <a:solidFill>
                  <a:srgbClr val="4C4D4F"/>
                </a:solidFill>
                <a:latin typeface="Arial"/>
                <a:cs typeface="Arial"/>
              </a:rPr>
              <a:t>f</a:t>
            </a:r>
            <a:r>
              <a:rPr sz="1300" spc="-25" dirty="0">
                <a:solidFill>
                  <a:srgbClr val="4C4D4F"/>
                </a:solidFill>
                <a:latin typeface="Arial"/>
                <a:cs typeface="Arial"/>
              </a:rPr>
              <a:t>o</a:t>
            </a:r>
            <a:r>
              <a:rPr sz="1300" spc="-20" dirty="0">
                <a:solidFill>
                  <a:srgbClr val="4C4D4F"/>
                </a:solidFill>
                <a:latin typeface="Arial"/>
                <a:cs typeface="Arial"/>
              </a:rPr>
              <a:t>rm </a:t>
            </a:r>
            <a:r>
              <a:rPr sz="1300" spc="-15" dirty="0">
                <a:solidFill>
                  <a:srgbClr val="4C4D4F"/>
                </a:solidFill>
                <a:latin typeface="Arial"/>
                <a:cs typeface="Arial"/>
              </a:rPr>
              <a:t>a</a:t>
            </a:r>
            <a:r>
              <a:rPr lang="en-US" sz="1300" spc="-15" dirty="0">
                <a:solidFill>
                  <a:srgbClr val="4C4D4F"/>
                </a:solidFill>
                <a:latin typeface="Arial"/>
                <a:cs typeface="Arial"/>
              </a:rPr>
              <a:t>n</a:t>
            </a:r>
            <a:r>
              <a:rPr sz="1300" spc="-25" dirty="0">
                <a:solidFill>
                  <a:srgbClr val="4C4D4F"/>
                </a:solidFill>
                <a:latin typeface="Arial"/>
                <a:cs typeface="Arial"/>
              </a:rPr>
              <a:t> N</a:t>
            </a:r>
            <a:r>
              <a:rPr sz="1300" spc="-40" dirty="0">
                <a:solidFill>
                  <a:srgbClr val="4C4D4F"/>
                </a:solidFill>
                <a:latin typeface="Arial"/>
                <a:cs typeface="Arial"/>
              </a:rPr>
              <a:t>C</a:t>
            </a:r>
            <a:r>
              <a:rPr sz="1300" spc="-15" dirty="0">
                <a:solidFill>
                  <a:srgbClr val="4C4D4F"/>
                </a:solidFill>
                <a:latin typeface="Arial"/>
                <a:cs typeface="Arial"/>
              </a:rPr>
              <a:t>I</a:t>
            </a:r>
            <a:r>
              <a:rPr sz="1300" spc="-20" dirty="0">
                <a:solidFill>
                  <a:srgbClr val="4C4D4F"/>
                </a:solidFill>
                <a:latin typeface="Arial"/>
                <a:cs typeface="Arial"/>
              </a:rPr>
              <a:t> </a:t>
            </a:r>
            <a:r>
              <a:rPr sz="1300" spc="-25" dirty="0">
                <a:solidFill>
                  <a:srgbClr val="4C4D4F"/>
                </a:solidFill>
                <a:latin typeface="Arial"/>
                <a:cs typeface="Arial"/>
              </a:rPr>
              <a:t>C</a:t>
            </a:r>
            <a:r>
              <a:rPr sz="1300" spc="-35" dirty="0">
                <a:solidFill>
                  <a:srgbClr val="4C4D4F"/>
                </a:solidFill>
                <a:latin typeface="Arial"/>
                <a:cs typeface="Arial"/>
              </a:rPr>
              <a:t>ommuni</a:t>
            </a:r>
            <a:r>
              <a:rPr sz="1300" spc="-5" dirty="0">
                <a:solidFill>
                  <a:srgbClr val="4C4D4F"/>
                </a:solidFill>
                <a:latin typeface="Arial"/>
                <a:cs typeface="Arial"/>
              </a:rPr>
              <a:t>t</a:t>
            </a:r>
            <a:r>
              <a:rPr sz="1300" spc="-15" dirty="0">
                <a:solidFill>
                  <a:srgbClr val="4C4D4F"/>
                </a:solidFill>
                <a:latin typeface="Arial"/>
                <a:cs typeface="Arial"/>
              </a:rPr>
              <a:t>y</a:t>
            </a:r>
            <a:r>
              <a:rPr sz="1300" spc="-20" dirty="0">
                <a:solidFill>
                  <a:srgbClr val="4C4D4F"/>
                </a:solidFill>
                <a:latin typeface="Arial"/>
                <a:cs typeface="Arial"/>
              </a:rPr>
              <a:t> </a:t>
            </a:r>
            <a:r>
              <a:rPr sz="1300" spc="-40" dirty="0">
                <a:solidFill>
                  <a:srgbClr val="4C4D4F"/>
                </a:solidFill>
                <a:latin typeface="Arial"/>
                <a:cs typeface="Arial"/>
              </a:rPr>
              <a:t>O</a:t>
            </a:r>
            <a:r>
              <a:rPr sz="1300" spc="-35" dirty="0">
                <a:solidFill>
                  <a:srgbClr val="4C4D4F"/>
                </a:solidFill>
                <a:latin typeface="Arial"/>
                <a:cs typeface="Arial"/>
              </a:rPr>
              <a:t>n</a:t>
            </a:r>
            <a:r>
              <a:rPr sz="1300" spc="-10" dirty="0">
                <a:solidFill>
                  <a:srgbClr val="4C4D4F"/>
                </a:solidFill>
                <a:latin typeface="Arial"/>
                <a:cs typeface="Arial"/>
              </a:rPr>
              <a:t>c</a:t>
            </a:r>
            <a:r>
              <a:rPr sz="1300" spc="-25" dirty="0">
                <a:solidFill>
                  <a:srgbClr val="4C4D4F"/>
                </a:solidFill>
                <a:latin typeface="Arial"/>
                <a:cs typeface="Arial"/>
              </a:rPr>
              <a:t>olo</a:t>
            </a:r>
            <a:r>
              <a:rPr sz="1300" spc="-30" dirty="0">
                <a:solidFill>
                  <a:srgbClr val="4C4D4F"/>
                </a:solidFill>
                <a:latin typeface="Arial"/>
                <a:cs typeface="Arial"/>
              </a:rPr>
              <a:t>g</a:t>
            </a:r>
            <a:r>
              <a:rPr sz="1300" spc="-15" dirty="0">
                <a:solidFill>
                  <a:srgbClr val="4C4D4F"/>
                </a:solidFill>
                <a:latin typeface="Arial"/>
                <a:cs typeface="Arial"/>
              </a:rPr>
              <a:t>y</a:t>
            </a:r>
            <a:r>
              <a:rPr sz="1300" spc="-10" dirty="0">
                <a:solidFill>
                  <a:srgbClr val="4C4D4F"/>
                </a:solidFill>
                <a:latin typeface="Arial"/>
                <a:cs typeface="Arial"/>
              </a:rPr>
              <a:t> </a:t>
            </a:r>
            <a:r>
              <a:rPr sz="1300" spc="-50" dirty="0">
                <a:solidFill>
                  <a:srgbClr val="4C4D4F"/>
                </a:solidFill>
                <a:latin typeface="Arial"/>
                <a:cs typeface="Arial"/>
              </a:rPr>
              <a:t>R</a:t>
            </a:r>
            <a:r>
              <a:rPr sz="1300" spc="-25" dirty="0">
                <a:solidFill>
                  <a:srgbClr val="4C4D4F"/>
                </a:solidFill>
                <a:latin typeface="Arial"/>
                <a:cs typeface="Arial"/>
              </a:rPr>
              <a:t>e</a:t>
            </a:r>
            <a:r>
              <a:rPr sz="1300" spc="-30" dirty="0">
                <a:solidFill>
                  <a:srgbClr val="4C4D4F"/>
                </a:solidFill>
                <a:latin typeface="Arial"/>
                <a:cs typeface="Arial"/>
              </a:rPr>
              <a:t>se</a:t>
            </a:r>
            <a:r>
              <a:rPr sz="1300" spc="-35" dirty="0">
                <a:solidFill>
                  <a:srgbClr val="4C4D4F"/>
                </a:solidFill>
                <a:latin typeface="Arial"/>
                <a:cs typeface="Arial"/>
              </a:rPr>
              <a:t>a</a:t>
            </a:r>
            <a:r>
              <a:rPr sz="1300" spc="-25" dirty="0">
                <a:solidFill>
                  <a:srgbClr val="4C4D4F"/>
                </a:solidFill>
                <a:latin typeface="Arial"/>
                <a:cs typeface="Arial"/>
              </a:rPr>
              <a:t>r</a:t>
            </a:r>
            <a:r>
              <a:rPr sz="1300" spc="-20" dirty="0">
                <a:solidFill>
                  <a:srgbClr val="4C4D4F"/>
                </a:solidFill>
                <a:latin typeface="Arial"/>
                <a:cs typeface="Arial"/>
              </a:rPr>
              <a:t>c</a:t>
            </a:r>
            <a:r>
              <a:rPr sz="1300" spc="-15" dirty="0">
                <a:solidFill>
                  <a:srgbClr val="4C4D4F"/>
                </a:solidFill>
                <a:latin typeface="Arial"/>
                <a:cs typeface="Arial"/>
              </a:rPr>
              <a:t>h</a:t>
            </a:r>
            <a:r>
              <a:rPr sz="1300" spc="-25" dirty="0">
                <a:solidFill>
                  <a:srgbClr val="4C4D4F"/>
                </a:solidFill>
                <a:latin typeface="Arial"/>
                <a:cs typeface="Arial"/>
              </a:rPr>
              <a:t> </a:t>
            </a:r>
            <a:r>
              <a:rPr sz="1300" spc="-55" dirty="0">
                <a:solidFill>
                  <a:srgbClr val="4C4D4F"/>
                </a:solidFill>
                <a:latin typeface="Arial"/>
                <a:cs typeface="Arial"/>
              </a:rPr>
              <a:t>P</a:t>
            </a:r>
            <a:r>
              <a:rPr sz="1300" spc="-25" dirty="0">
                <a:solidFill>
                  <a:srgbClr val="4C4D4F"/>
                </a:solidFill>
                <a:latin typeface="Arial"/>
                <a:cs typeface="Arial"/>
              </a:rPr>
              <a:t>ro</a:t>
            </a:r>
            <a:r>
              <a:rPr sz="1300" spc="-30" dirty="0">
                <a:solidFill>
                  <a:srgbClr val="4C4D4F"/>
                </a:solidFill>
                <a:latin typeface="Arial"/>
                <a:cs typeface="Arial"/>
              </a:rPr>
              <a:t>gr</a:t>
            </a:r>
            <a:r>
              <a:rPr sz="1300" spc="-35" dirty="0">
                <a:solidFill>
                  <a:srgbClr val="4C4D4F"/>
                </a:solidFill>
                <a:latin typeface="Arial"/>
                <a:cs typeface="Arial"/>
              </a:rPr>
              <a:t>a</a:t>
            </a:r>
            <a:r>
              <a:rPr sz="1300" spc="-25" dirty="0">
                <a:solidFill>
                  <a:srgbClr val="4C4D4F"/>
                </a:solidFill>
                <a:latin typeface="Arial"/>
                <a:cs typeface="Arial"/>
              </a:rPr>
              <a:t>m</a:t>
            </a:r>
            <a:r>
              <a:rPr sz="1300" spc="-20" dirty="0">
                <a:solidFill>
                  <a:srgbClr val="4C4D4F"/>
                </a:solidFill>
                <a:latin typeface="Arial"/>
                <a:cs typeface="Arial"/>
              </a:rPr>
              <a:t> </a:t>
            </a:r>
            <a:r>
              <a:rPr sz="1300" spc="-35" dirty="0">
                <a:solidFill>
                  <a:srgbClr val="4C4D4F"/>
                </a:solidFill>
                <a:latin typeface="Arial"/>
                <a:cs typeface="Arial"/>
              </a:rPr>
              <a:t>(</a:t>
            </a:r>
            <a:r>
              <a:rPr sz="1300" spc="-25" dirty="0">
                <a:solidFill>
                  <a:srgbClr val="4C4D4F"/>
                </a:solidFill>
                <a:latin typeface="Arial"/>
                <a:cs typeface="Arial"/>
              </a:rPr>
              <a:t>N</a:t>
            </a:r>
            <a:r>
              <a:rPr sz="1300" spc="-35" dirty="0">
                <a:solidFill>
                  <a:srgbClr val="4C4D4F"/>
                </a:solidFill>
                <a:latin typeface="Arial"/>
                <a:cs typeface="Arial"/>
              </a:rPr>
              <a:t>C</a:t>
            </a:r>
            <a:r>
              <a:rPr sz="1300" spc="-40" dirty="0">
                <a:solidFill>
                  <a:srgbClr val="4C4D4F"/>
                </a:solidFill>
                <a:latin typeface="Arial"/>
                <a:cs typeface="Arial"/>
              </a:rPr>
              <a:t>O</a:t>
            </a:r>
            <a:r>
              <a:rPr sz="1300" spc="-25" dirty="0">
                <a:solidFill>
                  <a:srgbClr val="4C4D4F"/>
                </a:solidFill>
                <a:latin typeface="Arial"/>
                <a:cs typeface="Arial"/>
              </a:rPr>
              <a:t>R</a:t>
            </a:r>
            <a:r>
              <a:rPr sz="1300" spc="-95" dirty="0">
                <a:solidFill>
                  <a:srgbClr val="4C4D4F"/>
                </a:solidFill>
                <a:latin typeface="Arial"/>
                <a:cs typeface="Arial"/>
              </a:rPr>
              <a:t>P</a:t>
            </a:r>
            <a:r>
              <a:rPr sz="1300" spc="-45" dirty="0">
                <a:solidFill>
                  <a:srgbClr val="4C4D4F"/>
                </a:solidFill>
                <a:latin typeface="Arial"/>
                <a:cs typeface="Arial"/>
              </a:rPr>
              <a:t>)</a:t>
            </a:r>
            <a:r>
              <a:rPr sz="1300" spc="-15" dirty="0">
                <a:solidFill>
                  <a:srgbClr val="4C4D4F"/>
                </a:solidFill>
                <a:latin typeface="Arial"/>
                <a:cs typeface="Arial"/>
              </a:rPr>
              <a:t>.</a:t>
            </a:r>
            <a:r>
              <a:rPr sz="1300" spc="-20" dirty="0">
                <a:solidFill>
                  <a:srgbClr val="4C4D4F"/>
                </a:solidFill>
                <a:latin typeface="Arial"/>
                <a:cs typeface="Arial"/>
              </a:rPr>
              <a:t> </a:t>
            </a:r>
            <a:r>
              <a:rPr sz="1300" spc="-35" dirty="0">
                <a:solidFill>
                  <a:srgbClr val="4C4D4F"/>
                </a:solidFill>
                <a:latin typeface="Arial"/>
                <a:cs typeface="Arial"/>
              </a:rPr>
              <a:t>Th</a:t>
            </a:r>
            <a:r>
              <a:rPr sz="1300" spc="-25" dirty="0">
                <a:solidFill>
                  <a:srgbClr val="4C4D4F"/>
                </a:solidFill>
                <a:latin typeface="Arial"/>
                <a:cs typeface="Arial"/>
              </a:rPr>
              <a:t>i</a:t>
            </a:r>
            <a:r>
              <a:rPr sz="1300" spc="-15" dirty="0">
                <a:solidFill>
                  <a:srgbClr val="4C4D4F"/>
                </a:solidFill>
                <a:latin typeface="Arial"/>
                <a:cs typeface="Arial"/>
              </a:rPr>
              <a:t>s</a:t>
            </a:r>
            <a:r>
              <a:rPr sz="1300" spc="-10" dirty="0">
                <a:solidFill>
                  <a:srgbClr val="4C4D4F"/>
                </a:solidFill>
                <a:latin typeface="Arial"/>
                <a:cs typeface="Arial"/>
              </a:rPr>
              <a:t> </a:t>
            </a:r>
            <a:r>
              <a:rPr sz="1300" spc="-30" dirty="0">
                <a:solidFill>
                  <a:srgbClr val="4C4D4F"/>
                </a:solidFill>
                <a:latin typeface="Arial"/>
                <a:cs typeface="Arial"/>
              </a:rPr>
              <a:t>n</a:t>
            </a:r>
            <a:r>
              <a:rPr sz="1300" spc="-40" dirty="0">
                <a:solidFill>
                  <a:srgbClr val="4C4D4F"/>
                </a:solidFill>
                <a:latin typeface="Arial"/>
                <a:cs typeface="Arial"/>
              </a:rPr>
              <a:t>e</a:t>
            </a:r>
            <a:r>
              <a:rPr sz="1300" spc="-20" dirty="0">
                <a:solidFill>
                  <a:srgbClr val="4C4D4F"/>
                </a:solidFill>
                <a:latin typeface="Arial"/>
                <a:cs typeface="Arial"/>
              </a:rPr>
              <a:t>w</a:t>
            </a:r>
            <a:r>
              <a:rPr sz="1300" spc="-25" dirty="0">
                <a:solidFill>
                  <a:srgbClr val="4C4D4F"/>
                </a:solidFill>
                <a:latin typeface="Arial"/>
                <a:cs typeface="Arial"/>
              </a:rPr>
              <a:t> </a:t>
            </a:r>
            <a:r>
              <a:rPr sz="1300" spc="-30" dirty="0">
                <a:solidFill>
                  <a:srgbClr val="4C4D4F"/>
                </a:solidFill>
                <a:latin typeface="Arial"/>
                <a:cs typeface="Arial"/>
              </a:rPr>
              <a:t>pr</a:t>
            </a:r>
            <a:r>
              <a:rPr sz="1300" spc="-25" dirty="0">
                <a:solidFill>
                  <a:srgbClr val="4C4D4F"/>
                </a:solidFill>
                <a:latin typeface="Arial"/>
                <a:cs typeface="Arial"/>
              </a:rPr>
              <a:t>o</a:t>
            </a:r>
            <a:r>
              <a:rPr sz="1300" spc="-30" dirty="0">
                <a:solidFill>
                  <a:srgbClr val="4C4D4F"/>
                </a:solidFill>
                <a:latin typeface="Arial"/>
                <a:cs typeface="Arial"/>
              </a:rPr>
              <a:t>gr</a:t>
            </a:r>
            <a:r>
              <a:rPr sz="1300" spc="-35" dirty="0">
                <a:solidFill>
                  <a:srgbClr val="4C4D4F"/>
                </a:solidFill>
                <a:latin typeface="Arial"/>
                <a:cs typeface="Arial"/>
              </a:rPr>
              <a:t>a</a:t>
            </a:r>
            <a:r>
              <a:rPr sz="1300" spc="-25" dirty="0">
                <a:solidFill>
                  <a:srgbClr val="4C4D4F"/>
                </a:solidFill>
                <a:latin typeface="Arial"/>
                <a:cs typeface="Arial"/>
              </a:rPr>
              <a:t>m</a:t>
            </a:r>
            <a:r>
              <a:rPr sz="1300" spc="-20" dirty="0">
                <a:solidFill>
                  <a:srgbClr val="4C4D4F"/>
                </a:solidFill>
                <a:latin typeface="Arial"/>
                <a:cs typeface="Arial"/>
              </a:rPr>
              <a:t> </a:t>
            </a:r>
            <a:r>
              <a:rPr sz="1300" spc="-30" dirty="0">
                <a:solidFill>
                  <a:srgbClr val="4C4D4F"/>
                </a:solidFill>
                <a:latin typeface="Arial"/>
                <a:cs typeface="Arial"/>
              </a:rPr>
              <a:t>repr</a:t>
            </a:r>
            <a:r>
              <a:rPr sz="1300" spc="-25" dirty="0">
                <a:solidFill>
                  <a:srgbClr val="4C4D4F"/>
                </a:solidFill>
                <a:latin typeface="Arial"/>
                <a:cs typeface="Arial"/>
              </a:rPr>
              <a:t>e</a:t>
            </a:r>
            <a:r>
              <a:rPr sz="1300" spc="-30" dirty="0">
                <a:solidFill>
                  <a:srgbClr val="4C4D4F"/>
                </a:solidFill>
                <a:latin typeface="Arial"/>
                <a:cs typeface="Arial"/>
              </a:rPr>
              <a:t>se</a:t>
            </a:r>
            <a:r>
              <a:rPr sz="1300" spc="-45" dirty="0">
                <a:solidFill>
                  <a:srgbClr val="4C4D4F"/>
                </a:solidFill>
                <a:latin typeface="Arial"/>
                <a:cs typeface="Arial"/>
              </a:rPr>
              <a:t>n</a:t>
            </a:r>
            <a:r>
              <a:rPr sz="1300" spc="-25" dirty="0">
                <a:solidFill>
                  <a:srgbClr val="4C4D4F"/>
                </a:solidFill>
                <a:latin typeface="Arial"/>
                <a:cs typeface="Arial"/>
              </a:rPr>
              <a:t>t</a:t>
            </a:r>
            <a:r>
              <a:rPr sz="1300" spc="-20" dirty="0">
                <a:solidFill>
                  <a:srgbClr val="4C4D4F"/>
                </a:solidFill>
                <a:latin typeface="Arial"/>
                <a:cs typeface="Arial"/>
              </a:rPr>
              <a:t>s</a:t>
            </a:r>
            <a:r>
              <a:rPr sz="1300" spc="-25" dirty="0">
                <a:solidFill>
                  <a:srgbClr val="4C4D4F"/>
                </a:solidFill>
                <a:latin typeface="Arial"/>
                <a:cs typeface="Arial"/>
              </a:rPr>
              <a:t> </a:t>
            </a:r>
            <a:r>
              <a:rPr sz="1300" spc="-15" dirty="0">
                <a:solidFill>
                  <a:srgbClr val="4C4D4F"/>
                </a:solidFill>
                <a:latin typeface="Arial"/>
                <a:cs typeface="Arial"/>
              </a:rPr>
              <a:t>1</a:t>
            </a:r>
            <a:r>
              <a:rPr sz="1300" spc="-25" dirty="0">
                <a:solidFill>
                  <a:srgbClr val="4C4D4F"/>
                </a:solidFill>
                <a:latin typeface="Arial"/>
                <a:cs typeface="Arial"/>
              </a:rPr>
              <a:t> </a:t>
            </a:r>
            <a:r>
              <a:rPr sz="1300" spc="-40" dirty="0">
                <a:solidFill>
                  <a:srgbClr val="4C4D4F"/>
                </a:solidFill>
                <a:latin typeface="Arial"/>
                <a:cs typeface="Arial"/>
              </a:rPr>
              <a:t>o</a:t>
            </a:r>
            <a:r>
              <a:rPr sz="1300" spc="-15" dirty="0">
                <a:solidFill>
                  <a:srgbClr val="4C4D4F"/>
                </a:solidFill>
                <a:latin typeface="Arial"/>
                <a:cs typeface="Arial"/>
              </a:rPr>
              <a:t>f</a:t>
            </a:r>
            <a:r>
              <a:rPr sz="1300" spc="-20" dirty="0">
                <a:solidFill>
                  <a:srgbClr val="4C4D4F"/>
                </a:solidFill>
                <a:latin typeface="Arial"/>
                <a:cs typeface="Arial"/>
              </a:rPr>
              <a:t> </a:t>
            </a:r>
            <a:r>
              <a:rPr sz="1300" spc="-55" dirty="0">
                <a:solidFill>
                  <a:srgbClr val="4C4D4F"/>
                </a:solidFill>
                <a:latin typeface="Arial"/>
                <a:cs typeface="Arial"/>
              </a:rPr>
              <a:t>e</a:t>
            </a:r>
            <a:r>
              <a:rPr sz="1300" spc="-50" dirty="0">
                <a:solidFill>
                  <a:srgbClr val="4C4D4F"/>
                </a:solidFill>
                <a:latin typeface="Arial"/>
                <a:cs typeface="Arial"/>
              </a:rPr>
              <a:t>v</a:t>
            </a:r>
            <a:r>
              <a:rPr sz="1300" spc="-30" dirty="0">
                <a:solidFill>
                  <a:srgbClr val="4C4D4F"/>
                </a:solidFill>
                <a:latin typeface="Arial"/>
                <a:cs typeface="Arial"/>
              </a:rPr>
              <a:t>e</a:t>
            </a:r>
            <a:r>
              <a:rPr sz="1300" spc="20" dirty="0">
                <a:solidFill>
                  <a:srgbClr val="4C4D4F"/>
                </a:solidFill>
                <a:latin typeface="Arial"/>
                <a:cs typeface="Arial"/>
              </a:rPr>
              <a:t>r</a:t>
            </a:r>
            <a:r>
              <a:rPr sz="1300" spc="-15" dirty="0">
                <a:solidFill>
                  <a:srgbClr val="4C4D4F"/>
                </a:solidFill>
                <a:latin typeface="Arial"/>
                <a:cs typeface="Arial"/>
              </a:rPr>
              <a:t>y</a:t>
            </a:r>
            <a:r>
              <a:rPr sz="1300" spc="-20" dirty="0">
                <a:solidFill>
                  <a:srgbClr val="4C4D4F"/>
                </a:solidFill>
                <a:latin typeface="Arial"/>
                <a:cs typeface="Arial"/>
              </a:rPr>
              <a:t> </a:t>
            </a:r>
            <a:r>
              <a:rPr sz="1300" spc="-25" dirty="0">
                <a:solidFill>
                  <a:srgbClr val="4C4D4F"/>
                </a:solidFill>
                <a:latin typeface="Arial"/>
                <a:cs typeface="Arial"/>
              </a:rPr>
              <a:t>4</a:t>
            </a:r>
            <a:r>
              <a:rPr sz="1300" spc="-15" dirty="0">
                <a:solidFill>
                  <a:srgbClr val="4C4D4F"/>
                </a:solidFill>
                <a:latin typeface="Arial"/>
                <a:cs typeface="Arial"/>
              </a:rPr>
              <a:t>0</a:t>
            </a:r>
            <a:r>
              <a:rPr sz="1300" spc="-20"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30" dirty="0">
                <a:solidFill>
                  <a:srgbClr val="4C4D4F"/>
                </a:solidFill>
                <a:latin typeface="Arial"/>
                <a:cs typeface="Arial"/>
              </a:rPr>
              <a:t>ts</a:t>
            </a:r>
            <a:r>
              <a:rPr lang="en-US" sz="1300" spc="0" baseline="0" dirty="0">
                <a:solidFill>
                  <a:schemeClr val="tx1"/>
                </a:solidFill>
                <a:latin typeface="Arial"/>
                <a:cs typeface="Arial"/>
              </a:rPr>
              <a:t> </a:t>
            </a:r>
            <a:r>
              <a:rPr sz="1300" spc="-30" dirty="0">
                <a:solidFill>
                  <a:srgbClr val="4C4D4F"/>
                </a:solidFill>
                <a:latin typeface="Arial"/>
                <a:cs typeface="Arial"/>
              </a:rPr>
              <a:t>i</a:t>
            </a:r>
            <a:r>
              <a:rPr sz="1300" spc="-15" dirty="0">
                <a:solidFill>
                  <a:srgbClr val="4C4D4F"/>
                </a:solidFill>
                <a:latin typeface="Arial"/>
                <a:cs typeface="Arial"/>
              </a:rPr>
              <a:t>n</a:t>
            </a:r>
            <a:r>
              <a:rPr sz="1300" spc="-25" dirty="0">
                <a:solidFill>
                  <a:srgbClr val="4C4D4F"/>
                </a:solidFill>
                <a:latin typeface="Arial"/>
                <a:cs typeface="Arial"/>
              </a:rPr>
              <a:t> t</a:t>
            </a:r>
            <a:r>
              <a:rPr sz="1300" spc="-30" dirty="0">
                <a:solidFill>
                  <a:srgbClr val="4C4D4F"/>
                </a:solidFill>
                <a:latin typeface="Arial"/>
                <a:cs typeface="Arial"/>
              </a:rPr>
              <a:t>h</a:t>
            </a:r>
            <a:r>
              <a:rPr sz="1300" spc="-15" dirty="0">
                <a:solidFill>
                  <a:srgbClr val="4C4D4F"/>
                </a:solidFill>
                <a:latin typeface="Arial"/>
                <a:cs typeface="Arial"/>
              </a:rPr>
              <a:t>e</a:t>
            </a:r>
            <a:r>
              <a:rPr sz="1300" spc="-25" dirty="0">
                <a:solidFill>
                  <a:srgbClr val="4C4D4F"/>
                </a:solidFill>
                <a:latin typeface="Arial"/>
                <a:cs typeface="Arial"/>
              </a:rPr>
              <a:t> </a:t>
            </a:r>
            <a:r>
              <a:rPr sz="1300" spc="-35" dirty="0">
                <a:solidFill>
                  <a:srgbClr val="4C4D4F"/>
                </a:solidFill>
                <a:latin typeface="Arial"/>
                <a:cs typeface="Arial"/>
              </a:rPr>
              <a:t>Uni</a:t>
            </a:r>
            <a:r>
              <a:rPr sz="1300" spc="-40" dirty="0">
                <a:solidFill>
                  <a:srgbClr val="4C4D4F"/>
                </a:solidFill>
                <a:latin typeface="Arial"/>
                <a:cs typeface="Arial"/>
              </a:rPr>
              <a:t>t</a:t>
            </a:r>
            <a:r>
              <a:rPr sz="1300" spc="-30" dirty="0">
                <a:solidFill>
                  <a:srgbClr val="4C4D4F"/>
                </a:solidFill>
                <a:latin typeface="Arial"/>
                <a:cs typeface="Arial"/>
              </a:rPr>
              <a:t>e</a:t>
            </a:r>
            <a:r>
              <a:rPr sz="1300" spc="-15" dirty="0">
                <a:solidFill>
                  <a:srgbClr val="4C4D4F"/>
                </a:solidFill>
                <a:latin typeface="Arial"/>
                <a:cs typeface="Arial"/>
              </a:rPr>
              <a:t>d</a:t>
            </a:r>
            <a:r>
              <a:rPr sz="1300" spc="-25" dirty="0">
                <a:solidFill>
                  <a:srgbClr val="4C4D4F"/>
                </a:solidFill>
                <a:latin typeface="Arial"/>
                <a:cs typeface="Arial"/>
              </a:rPr>
              <a:t> </a:t>
            </a:r>
            <a:r>
              <a:rPr sz="1300" spc="-45" dirty="0">
                <a:solidFill>
                  <a:srgbClr val="4C4D4F"/>
                </a:solidFill>
                <a:latin typeface="Arial"/>
                <a:cs typeface="Arial"/>
              </a:rPr>
              <a:t>S</a:t>
            </a:r>
            <a:r>
              <a:rPr sz="1300" spc="-20" dirty="0">
                <a:solidFill>
                  <a:srgbClr val="4C4D4F"/>
                </a:solidFill>
                <a:latin typeface="Arial"/>
                <a:cs typeface="Arial"/>
              </a:rPr>
              <a:t>t</a:t>
            </a:r>
            <a:r>
              <a:rPr sz="1300" spc="-40" dirty="0">
                <a:solidFill>
                  <a:srgbClr val="4C4D4F"/>
                </a:solidFill>
                <a:latin typeface="Arial"/>
                <a:cs typeface="Arial"/>
              </a:rPr>
              <a:t>at</a:t>
            </a:r>
            <a:r>
              <a:rPr sz="1300" spc="-25" dirty="0">
                <a:solidFill>
                  <a:srgbClr val="4C4D4F"/>
                </a:solidFill>
                <a:latin typeface="Arial"/>
                <a:cs typeface="Arial"/>
              </a:rPr>
              <a:t>e</a:t>
            </a:r>
            <a:r>
              <a:rPr sz="1300" spc="-15" dirty="0">
                <a:solidFill>
                  <a:srgbClr val="4C4D4F"/>
                </a:solidFill>
                <a:latin typeface="Arial"/>
                <a:cs typeface="Arial"/>
              </a:rPr>
              <a:t>s</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a:t>
            </a:r>
            <a:r>
              <a:rPr sz="1300" spc="-10" dirty="0">
                <a:solidFill>
                  <a:srgbClr val="4C4D4F"/>
                </a:solidFill>
                <a:latin typeface="Arial"/>
                <a:cs typeface="Arial"/>
              </a:rPr>
              <a:t>c</a:t>
            </a:r>
            <a:r>
              <a:rPr sz="1300" spc="-30" dirty="0">
                <a:solidFill>
                  <a:srgbClr val="4C4D4F"/>
                </a:solidFill>
                <a:latin typeface="Arial"/>
                <a:cs typeface="Arial"/>
              </a:rPr>
              <a:t>o</a:t>
            </a:r>
            <a:r>
              <a:rPr sz="1300" spc="-45" dirty="0">
                <a:solidFill>
                  <a:srgbClr val="4C4D4F"/>
                </a:solidFill>
                <a:latin typeface="Arial"/>
                <a:cs typeface="Arial"/>
              </a:rPr>
              <a:t>n</a:t>
            </a:r>
            <a:r>
              <a:rPr sz="1300" spc="-25" dirty="0">
                <a:solidFill>
                  <a:srgbClr val="4C4D4F"/>
                </a:solidFill>
                <a:latin typeface="Arial"/>
                <a:cs typeface="Arial"/>
              </a:rPr>
              <a:t>t</a:t>
            </a:r>
            <a:r>
              <a:rPr sz="1300" spc="-35" dirty="0">
                <a:solidFill>
                  <a:srgbClr val="4C4D4F"/>
                </a:solidFill>
                <a:latin typeface="Arial"/>
                <a:cs typeface="Arial"/>
              </a:rPr>
              <a:t>in</a:t>
            </a:r>
            <a:r>
              <a:rPr sz="1300" spc="-30" dirty="0">
                <a:solidFill>
                  <a:srgbClr val="4C4D4F"/>
                </a:solidFill>
                <a:latin typeface="Arial"/>
                <a:cs typeface="Arial"/>
              </a:rPr>
              <a:t>u</a:t>
            </a:r>
            <a:r>
              <a:rPr sz="1300" spc="-25" dirty="0">
                <a:solidFill>
                  <a:srgbClr val="4C4D4F"/>
                </a:solidFill>
                <a:latin typeface="Arial"/>
                <a:cs typeface="Arial"/>
              </a:rPr>
              <a:t>e</a:t>
            </a:r>
            <a:r>
              <a:rPr sz="1300" spc="-15" dirty="0">
                <a:solidFill>
                  <a:srgbClr val="4C4D4F"/>
                </a:solidFill>
                <a:latin typeface="Arial"/>
                <a:cs typeface="Arial"/>
              </a:rPr>
              <a:t>s</a:t>
            </a:r>
            <a:r>
              <a:rPr sz="1300" spc="-20"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5" dirty="0">
                <a:solidFill>
                  <a:srgbClr val="4C4D4F"/>
                </a:solidFill>
                <a:latin typeface="Arial"/>
                <a:cs typeface="Arial"/>
              </a:rPr>
              <a:t> </a:t>
            </a:r>
            <a:r>
              <a:rPr sz="1300" spc="-30" dirty="0">
                <a:solidFill>
                  <a:srgbClr val="4C4D4F"/>
                </a:solidFill>
                <a:latin typeface="Arial"/>
                <a:cs typeface="Arial"/>
              </a:rPr>
              <a:t>b</a:t>
            </a:r>
            <a:r>
              <a:rPr sz="1300" spc="-10" dirty="0">
                <a:solidFill>
                  <a:srgbClr val="4C4D4F"/>
                </a:solidFill>
                <a:latin typeface="Arial"/>
                <a:cs typeface="Arial"/>
              </a:rPr>
              <a:t>r</a:t>
            </a:r>
            <a:r>
              <a:rPr sz="1300" spc="-30" dirty="0">
                <a:solidFill>
                  <a:srgbClr val="4C4D4F"/>
                </a:solidFill>
                <a:latin typeface="Arial"/>
                <a:cs typeface="Arial"/>
              </a:rPr>
              <a:t>in</a:t>
            </a:r>
            <a:r>
              <a:rPr sz="1300" spc="-15" dirty="0">
                <a:solidFill>
                  <a:srgbClr val="4C4D4F"/>
                </a:solidFill>
                <a:latin typeface="Arial"/>
                <a:cs typeface="Arial"/>
              </a:rPr>
              <a:t>g</a:t>
            </a:r>
            <a:r>
              <a:rPr sz="1300" spc="-10" dirty="0">
                <a:solidFill>
                  <a:srgbClr val="4C4D4F"/>
                </a:solidFill>
                <a:latin typeface="Arial"/>
                <a:cs typeface="Arial"/>
              </a:rPr>
              <a:t> </a:t>
            </a:r>
            <a:r>
              <a:rPr sz="1300" spc="-20" dirty="0">
                <a:solidFill>
                  <a:srgbClr val="4C4D4F"/>
                </a:solidFill>
                <a:latin typeface="Arial"/>
                <a:cs typeface="Arial"/>
              </a:rPr>
              <a:t>c</a:t>
            </a:r>
            <a:r>
              <a:rPr sz="1300" spc="-35" dirty="0">
                <a:solidFill>
                  <a:srgbClr val="4C4D4F"/>
                </a:solidFill>
                <a:latin typeface="Arial"/>
                <a:cs typeface="Arial"/>
              </a:rPr>
              <a:t>u</a:t>
            </a:r>
            <a:r>
              <a:rPr sz="1300" spc="-5" dirty="0">
                <a:solidFill>
                  <a:srgbClr val="4C4D4F"/>
                </a:solidFill>
                <a:latin typeface="Arial"/>
                <a:cs typeface="Arial"/>
              </a:rPr>
              <a:t>t</a:t>
            </a:r>
            <a:r>
              <a:rPr sz="1300" spc="-25" dirty="0">
                <a:solidFill>
                  <a:srgbClr val="4C4D4F"/>
                </a:solidFill>
                <a:latin typeface="Arial"/>
                <a:cs typeface="Arial"/>
              </a:rPr>
              <a:t>t</a:t>
            </a:r>
            <a:r>
              <a:rPr sz="1300" spc="-30" dirty="0">
                <a:solidFill>
                  <a:srgbClr val="4C4D4F"/>
                </a:solidFill>
                <a:latin typeface="Arial"/>
                <a:cs typeface="Arial"/>
              </a:rPr>
              <a:t>in</a:t>
            </a:r>
            <a:r>
              <a:rPr sz="1300" spc="-5" dirty="0">
                <a:solidFill>
                  <a:srgbClr val="4C4D4F"/>
                </a:solidFill>
                <a:latin typeface="Arial"/>
                <a:cs typeface="Arial"/>
              </a:rPr>
              <a:t>g</a:t>
            </a:r>
            <a:r>
              <a:rPr sz="1300" spc="15" dirty="0">
                <a:solidFill>
                  <a:srgbClr val="4C4D4F"/>
                </a:solidFill>
                <a:latin typeface="Arial"/>
                <a:cs typeface="Arial"/>
              </a:rPr>
              <a:t>-</a:t>
            </a:r>
            <a:r>
              <a:rPr sz="1300" spc="-30" dirty="0">
                <a:solidFill>
                  <a:srgbClr val="4C4D4F"/>
                </a:solidFill>
                <a:latin typeface="Arial"/>
                <a:cs typeface="Arial"/>
              </a:rPr>
              <a:t>edg</a:t>
            </a:r>
            <a:r>
              <a:rPr sz="1300" spc="-15" dirty="0">
                <a:solidFill>
                  <a:srgbClr val="4C4D4F"/>
                </a:solidFill>
                <a:latin typeface="Arial"/>
                <a:cs typeface="Arial"/>
              </a:rPr>
              <a:t>e</a:t>
            </a:r>
            <a:r>
              <a:rPr sz="1300" spc="-25" dirty="0">
                <a:solidFill>
                  <a:srgbClr val="4C4D4F"/>
                </a:solidFill>
                <a:latin typeface="Arial"/>
                <a:cs typeface="Arial"/>
              </a:rPr>
              <a:t> t</a:t>
            </a:r>
            <a:r>
              <a:rPr sz="1300" spc="-30" dirty="0">
                <a:solidFill>
                  <a:srgbClr val="4C4D4F"/>
                </a:solidFill>
                <a:latin typeface="Arial"/>
                <a:cs typeface="Arial"/>
              </a:rPr>
              <a:t>re</a:t>
            </a:r>
            <a:r>
              <a:rPr sz="1300" spc="-40" dirty="0">
                <a:solidFill>
                  <a:srgbClr val="4C4D4F"/>
                </a:solidFill>
                <a:latin typeface="Arial"/>
                <a:cs typeface="Arial"/>
              </a:rPr>
              <a:t>a</a:t>
            </a:r>
            <a:r>
              <a:rPr sz="1300" spc="-25" dirty="0">
                <a:solidFill>
                  <a:srgbClr val="4C4D4F"/>
                </a:solidFill>
                <a:latin typeface="Arial"/>
                <a:cs typeface="Arial"/>
              </a:rPr>
              <a:t>t</a:t>
            </a:r>
            <a:r>
              <a:rPr sz="1300" spc="-35" dirty="0">
                <a:solidFill>
                  <a:srgbClr val="4C4D4F"/>
                </a:solidFill>
                <a:latin typeface="Arial"/>
                <a:cs typeface="Arial"/>
              </a:rPr>
              <a:t>me</a:t>
            </a:r>
            <a:r>
              <a:rPr sz="1300" spc="-45" dirty="0">
                <a:solidFill>
                  <a:srgbClr val="4C4D4F"/>
                </a:solidFill>
                <a:latin typeface="Arial"/>
                <a:cs typeface="Arial"/>
              </a:rPr>
              <a:t>n</a:t>
            </a:r>
            <a:r>
              <a:rPr sz="1300" spc="-15" dirty="0">
                <a:solidFill>
                  <a:srgbClr val="4C4D4F"/>
                </a:solidFill>
                <a:latin typeface="Arial"/>
                <a:cs typeface="Arial"/>
              </a:rPr>
              <a:t>t</a:t>
            </a:r>
            <a:r>
              <a:rPr sz="1300" spc="-20" dirty="0">
                <a:solidFill>
                  <a:srgbClr val="4C4D4F"/>
                </a:solidFill>
                <a:latin typeface="Arial"/>
                <a:cs typeface="Arial"/>
              </a:rPr>
              <a:t> </a:t>
            </a:r>
            <a:r>
              <a:rPr sz="1300" spc="-30" dirty="0">
                <a:solidFill>
                  <a:srgbClr val="4C4D4F"/>
                </a:solidFill>
                <a:latin typeface="Arial"/>
                <a:cs typeface="Arial"/>
              </a:rPr>
              <a:t>o</a:t>
            </a:r>
            <a:r>
              <a:rPr sz="1300" spc="-45" dirty="0">
                <a:solidFill>
                  <a:srgbClr val="4C4D4F"/>
                </a:solidFill>
                <a:latin typeface="Arial"/>
                <a:cs typeface="Arial"/>
              </a:rPr>
              <a:t>p</a:t>
            </a:r>
            <a:r>
              <a:rPr sz="1300" spc="-25" dirty="0">
                <a:solidFill>
                  <a:srgbClr val="4C4D4F"/>
                </a:solidFill>
                <a:latin typeface="Arial"/>
                <a:cs typeface="Arial"/>
              </a:rPr>
              <a:t>t</a:t>
            </a:r>
            <a:r>
              <a:rPr sz="1300" spc="-20" dirty="0">
                <a:solidFill>
                  <a:srgbClr val="4C4D4F"/>
                </a:solidFill>
                <a:latin typeface="Arial"/>
                <a:cs typeface="Arial"/>
              </a:rPr>
              <a:t>i</a:t>
            </a:r>
            <a:r>
              <a:rPr sz="1300" spc="-30" dirty="0">
                <a:solidFill>
                  <a:srgbClr val="4C4D4F"/>
                </a:solidFill>
                <a:latin typeface="Arial"/>
                <a:cs typeface="Arial"/>
              </a:rPr>
              <a:t>o</a:t>
            </a:r>
            <a:r>
              <a:rPr sz="1300" spc="-35" dirty="0">
                <a:solidFill>
                  <a:srgbClr val="4C4D4F"/>
                </a:solidFill>
                <a:latin typeface="Arial"/>
                <a:cs typeface="Arial"/>
              </a:rPr>
              <a:t>n</a:t>
            </a:r>
            <a:r>
              <a:rPr sz="1300" spc="-15" dirty="0">
                <a:solidFill>
                  <a:srgbClr val="4C4D4F"/>
                </a:solidFill>
                <a:latin typeface="Arial"/>
                <a:cs typeface="Arial"/>
              </a:rPr>
              <a:t>s</a:t>
            </a:r>
            <a:r>
              <a:rPr sz="1300" spc="-20"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5" dirty="0">
                <a:solidFill>
                  <a:srgbClr val="4C4D4F"/>
                </a:solidFill>
                <a:latin typeface="Arial"/>
                <a:cs typeface="Arial"/>
              </a:rPr>
              <a:t> </a:t>
            </a:r>
            <a:r>
              <a:rPr sz="1300" spc="-30" dirty="0">
                <a:solidFill>
                  <a:srgbClr val="4C4D4F"/>
                </a:solidFill>
                <a:latin typeface="Arial"/>
                <a:cs typeface="Arial"/>
              </a:rPr>
              <a:t>o</a:t>
            </a:r>
            <a:r>
              <a:rPr sz="1300" spc="-35" dirty="0">
                <a:solidFill>
                  <a:srgbClr val="4C4D4F"/>
                </a:solidFill>
                <a:latin typeface="Arial"/>
                <a:cs typeface="Arial"/>
              </a:rPr>
              <a:t>u</a:t>
            </a:r>
            <a:r>
              <a:rPr sz="1300" spc="-10" dirty="0">
                <a:solidFill>
                  <a:srgbClr val="4C4D4F"/>
                </a:solidFill>
                <a:latin typeface="Arial"/>
                <a:cs typeface="Arial"/>
              </a:rPr>
              <a:t>r</a:t>
            </a:r>
            <a:r>
              <a:rPr sz="1300" spc="-20"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30" dirty="0">
                <a:solidFill>
                  <a:srgbClr val="4C4D4F"/>
                </a:solidFill>
                <a:latin typeface="Arial"/>
                <a:cs typeface="Arial"/>
              </a:rPr>
              <a:t>ts</a:t>
            </a:r>
            <a:r>
              <a:rPr sz="1300" spc="-25" dirty="0">
                <a:solidFill>
                  <a:srgbClr val="4C4D4F"/>
                </a:solidFill>
                <a:latin typeface="Arial"/>
                <a:cs typeface="Arial"/>
              </a:rPr>
              <a:t> </a:t>
            </a:r>
            <a:r>
              <a:rPr sz="1300" spc="-30" dirty="0">
                <a:solidFill>
                  <a:srgbClr val="4C4D4F"/>
                </a:solidFill>
                <a:latin typeface="Arial"/>
                <a:cs typeface="Arial"/>
              </a:rPr>
              <a:t>w</a:t>
            </a:r>
            <a:r>
              <a:rPr sz="1300" spc="-35" dirty="0">
                <a:solidFill>
                  <a:srgbClr val="4C4D4F"/>
                </a:solidFill>
                <a:latin typeface="Arial"/>
                <a:cs typeface="Arial"/>
              </a:rPr>
              <a:t>hi</a:t>
            </a:r>
            <a:r>
              <a:rPr sz="1300" spc="-25" dirty="0">
                <a:solidFill>
                  <a:srgbClr val="4C4D4F"/>
                </a:solidFill>
                <a:latin typeface="Arial"/>
                <a:cs typeface="Arial"/>
              </a:rPr>
              <a:t>l</a:t>
            </a:r>
            <a:r>
              <a:rPr sz="1300" spc="-15" dirty="0">
                <a:solidFill>
                  <a:srgbClr val="4C4D4F"/>
                </a:solidFill>
                <a:latin typeface="Arial"/>
                <a:cs typeface="Arial"/>
              </a:rPr>
              <a:t>e</a:t>
            </a:r>
            <a:r>
              <a:rPr sz="1300" spc="-25"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ompa</a:t>
            </a:r>
            <a:r>
              <a:rPr sz="1300" spc="-10" dirty="0">
                <a:solidFill>
                  <a:srgbClr val="4C4D4F"/>
                </a:solidFill>
                <a:latin typeface="Arial"/>
                <a:cs typeface="Arial"/>
              </a:rPr>
              <a:t>r</a:t>
            </a:r>
            <a:r>
              <a:rPr sz="1300" spc="-30" dirty="0">
                <a:solidFill>
                  <a:srgbClr val="4C4D4F"/>
                </a:solidFill>
                <a:latin typeface="Arial"/>
                <a:cs typeface="Arial"/>
              </a:rPr>
              <a:t>in</a:t>
            </a:r>
            <a:r>
              <a:rPr sz="1300" spc="-15" dirty="0">
                <a:solidFill>
                  <a:srgbClr val="4C4D4F"/>
                </a:solidFill>
                <a:latin typeface="Arial"/>
                <a:cs typeface="Arial"/>
              </a:rPr>
              <a:t>g</a:t>
            </a:r>
            <a:r>
              <a:rPr sz="1300" spc="-25" dirty="0">
                <a:solidFill>
                  <a:srgbClr val="4C4D4F"/>
                </a:solidFill>
                <a:latin typeface="Arial"/>
                <a:cs typeface="Arial"/>
              </a:rPr>
              <a:t> </a:t>
            </a:r>
            <a:r>
              <a:rPr sz="1300" spc="-60" dirty="0">
                <a:solidFill>
                  <a:srgbClr val="4C4D4F"/>
                </a:solidFill>
                <a:latin typeface="Arial"/>
                <a:cs typeface="Arial"/>
              </a:rPr>
              <a:t>e</a:t>
            </a:r>
            <a:r>
              <a:rPr sz="1300" spc="-25" dirty="0">
                <a:solidFill>
                  <a:srgbClr val="4C4D4F"/>
                </a:solidFill>
                <a:latin typeface="Arial"/>
                <a:cs typeface="Arial"/>
              </a:rPr>
              <a:t>xi</a:t>
            </a:r>
            <a:r>
              <a:rPr sz="1300" spc="-35" dirty="0">
                <a:solidFill>
                  <a:srgbClr val="4C4D4F"/>
                </a:solidFill>
                <a:latin typeface="Arial"/>
                <a:cs typeface="Arial"/>
              </a:rPr>
              <a:t>s</a:t>
            </a:r>
            <a:r>
              <a:rPr sz="1300" spc="-25" dirty="0">
                <a:solidFill>
                  <a:srgbClr val="4C4D4F"/>
                </a:solidFill>
                <a:latin typeface="Arial"/>
                <a:cs typeface="Arial"/>
              </a:rPr>
              <a:t>t</a:t>
            </a:r>
            <a:r>
              <a:rPr sz="1300" spc="-30" dirty="0">
                <a:solidFill>
                  <a:srgbClr val="4C4D4F"/>
                </a:solidFill>
                <a:latin typeface="Arial"/>
                <a:cs typeface="Arial"/>
              </a:rPr>
              <a:t>in</a:t>
            </a:r>
            <a:r>
              <a:rPr sz="1300" spc="-15" dirty="0">
                <a:solidFill>
                  <a:srgbClr val="4C4D4F"/>
                </a:solidFill>
                <a:latin typeface="Arial"/>
                <a:cs typeface="Arial"/>
              </a:rPr>
              <a:t>g</a:t>
            </a:r>
            <a:r>
              <a:rPr sz="1300" spc="-25"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20" dirty="0">
                <a:solidFill>
                  <a:srgbClr val="4C4D4F"/>
                </a:solidFill>
                <a:latin typeface="Arial"/>
                <a:cs typeface="Arial"/>
              </a:rPr>
              <a:t> </a:t>
            </a:r>
            <a:r>
              <a:rPr sz="1300" spc="-25" dirty="0">
                <a:solidFill>
                  <a:srgbClr val="4C4D4F"/>
                </a:solidFill>
                <a:latin typeface="Arial"/>
                <a:cs typeface="Arial"/>
              </a:rPr>
              <a:t>t</a:t>
            </a:r>
            <a:r>
              <a:rPr sz="1300" spc="-30" dirty="0">
                <a:solidFill>
                  <a:srgbClr val="4C4D4F"/>
                </a:solidFill>
                <a:latin typeface="Arial"/>
                <a:cs typeface="Arial"/>
              </a:rPr>
              <a:t>re</a:t>
            </a:r>
            <a:r>
              <a:rPr sz="1300" spc="-40" dirty="0">
                <a:solidFill>
                  <a:srgbClr val="4C4D4F"/>
                </a:solidFill>
                <a:latin typeface="Arial"/>
                <a:cs typeface="Arial"/>
              </a:rPr>
              <a:t>a</a:t>
            </a:r>
            <a:r>
              <a:rPr sz="1300" spc="-25" dirty="0">
                <a:solidFill>
                  <a:srgbClr val="4C4D4F"/>
                </a:solidFill>
                <a:latin typeface="Arial"/>
                <a:cs typeface="Arial"/>
              </a:rPr>
              <a:t>t</a:t>
            </a:r>
            <a:r>
              <a:rPr sz="1300" spc="-35" dirty="0">
                <a:solidFill>
                  <a:srgbClr val="4C4D4F"/>
                </a:solidFill>
                <a:latin typeface="Arial"/>
                <a:cs typeface="Arial"/>
              </a:rPr>
              <a:t>me</a:t>
            </a:r>
            <a:r>
              <a:rPr sz="1300" spc="-45" dirty="0">
                <a:solidFill>
                  <a:srgbClr val="4C4D4F"/>
                </a:solidFill>
                <a:latin typeface="Arial"/>
                <a:cs typeface="Arial"/>
              </a:rPr>
              <a:t>n</a:t>
            </a:r>
            <a:r>
              <a:rPr sz="1300" spc="-25" dirty="0">
                <a:solidFill>
                  <a:srgbClr val="4C4D4F"/>
                </a:solidFill>
                <a:latin typeface="Arial"/>
                <a:cs typeface="Arial"/>
              </a:rPr>
              <a:t>t</a:t>
            </a:r>
            <a:r>
              <a:rPr sz="1300" spc="-20" dirty="0">
                <a:solidFill>
                  <a:srgbClr val="4C4D4F"/>
                </a:solidFill>
                <a:latin typeface="Arial"/>
                <a:cs typeface="Arial"/>
              </a:rPr>
              <a:t>s</a:t>
            </a:r>
            <a:r>
              <a:rPr sz="1300" spc="-25" dirty="0">
                <a:solidFill>
                  <a:srgbClr val="4C4D4F"/>
                </a:solidFill>
                <a:latin typeface="Arial"/>
                <a:cs typeface="Arial"/>
              </a:rPr>
              <a:t> </a:t>
            </a:r>
            <a:r>
              <a:rPr sz="1300" spc="-30" dirty="0">
                <a:solidFill>
                  <a:srgbClr val="4C4D4F"/>
                </a:solidFill>
                <a:latin typeface="Arial"/>
                <a:cs typeface="Arial"/>
              </a:rPr>
              <a:t>o</a:t>
            </a:r>
            <a:r>
              <a:rPr sz="1300" spc="-15" dirty="0">
                <a:solidFill>
                  <a:srgbClr val="4C4D4F"/>
                </a:solidFill>
                <a:latin typeface="Arial"/>
                <a:cs typeface="Arial"/>
              </a:rPr>
              <a:t>n</a:t>
            </a:r>
            <a:r>
              <a:rPr sz="1300" spc="-25" dirty="0">
                <a:solidFill>
                  <a:srgbClr val="4C4D4F"/>
                </a:solidFill>
                <a:latin typeface="Arial"/>
                <a:cs typeface="Arial"/>
              </a:rPr>
              <a:t> </a:t>
            </a:r>
            <a:r>
              <a:rPr sz="1300" spc="-15" dirty="0">
                <a:solidFill>
                  <a:srgbClr val="4C4D4F"/>
                </a:solidFill>
                <a:latin typeface="Arial"/>
                <a:cs typeface="Arial"/>
              </a:rPr>
              <a:t>a</a:t>
            </a:r>
            <a:r>
              <a:rPr sz="1300" spc="-10" dirty="0">
                <a:solidFill>
                  <a:srgbClr val="4C4D4F"/>
                </a:solidFill>
                <a:latin typeface="Arial"/>
                <a:cs typeface="Arial"/>
              </a:rPr>
              <a:t> </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35" dirty="0">
                <a:solidFill>
                  <a:srgbClr val="4C4D4F"/>
                </a:solidFill>
                <a:latin typeface="Arial"/>
                <a:cs typeface="Arial"/>
              </a:rPr>
              <a:t>t</a:t>
            </a:r>
            <a:r>
              <a:rPr sz="1300" dirty="0">
                <a:solidFill>
                  <a:srgbClr val="4C4D4F"/>
                </a:solidFill>
                <a:latin typeface="Arial"/>
                <a:cs typeface="Arial"/>
              </a:rPr>
              <a:t>-</a:t>
            </a:r>
            <a:r>
              <a:rPr sz="1300" spc="-55" dirty="0">
                <a:solidFill>
                  <a:srgbClr val="4C4D4F"/>
                </a:solidFill>
                <a:latin typeface="Arial"/>
                <a:cs typeface="Arial"/>
              </a:rPr>
              <a:t>b</a:t>
            </a:r>
            <a:r>
              <a:rPr sz="1300" spc="-35" dirty="0">
                <a:solidFill>
                  <a:srgbClr val="4C4D4F"/>
                </a:solidFill>
                <a:latin typeface="Arial"/>
                <a:cs typeface="Arial"/>
              </a:rPr>
              <a:t>y</a:t>
            </a:r>
            <a:r>
              <a:rPr sz="1300" dirty="0">
                <a:solidFill>
                  <a:srgbClr val="4C4D4F"/>
                </a:solidFill>
                <a:latin typeface="Arial"/>
                <a:cs typeface="Arial"/>
              </a:rPr>
              <a:t>-</a:t>
            </a:r>
            <a:r>
              <a:rPr sz="1300" spc="-35" dirty="0">
                <a:solidFill>
                  <a:srgbClr val="4C4D4F"/>
                </a:solidFill>
                <a:latin typeface="Arial"/>
                <a:cs typeface="Arial"/>
              </a:rPr>
              <a:t>p</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ie</a:t>
            </a:r>
            <a:r>
              <a:rPr sz="1300" spc="-45" dirty="0">
                <a:solidFill>
                  <a:srgbClr val="4C4D4F"/>
                </a:solidFill>
                <a:latin typeface="Arial"/>
                <a:cs typeface="Arial"/>
              </a:rPr>
              <a:t>n</a:t>
            </a:r>
            <a:r>
              <a:rPr sz="1300" spc="-15" dirty="0">
                <a:solidFill>
                  <a:srgbClr val="4C4D4F"/>
                </a:solidFill>
                <a:latin typeface="Arial"/>
                <a:cs typeface="Arial"/>
              </a:rPr>
              <a:t>t</a:t>
            </a:r>
            <a:r>
              <a:rPr sz="1300" spc="-20" dirty="0">
                <a:solidFill>
                  <a:srgbClr val="4C4D4F"/>
                </a:solidFill>
                <a:latin typeface="Arial"/>
                <a:cs typeface="Arial"/>
              </a:rPr>
              <a:t> </a:t>
            </a:r>
            <a:r>
              <a:rPr sz="1300" spc="-35" dirty="0">
                <a:solidFill>
                  <a:srgbClr val="4C4D4F"/>
                </a:solidFill>
                <a:latin typeface="Arial"/>
                <a:cs typeface="Arial"/>
              </a:rPr>
              <a:t>bas</a:t>
            </a:r>
            <a:r>
              <a:rPr sz="1300" spc="-25" dirty="0">
                <a:solidFill>
                  <a:srgbClr val="4C4D4F"/>
                </a:solidFill>
                <a:latin typeface="Arial"/>
                <a:cs typeface="Arial"/>
              </a:rPr>
              <a:t>i</a:t>
            </a:r>
            <a:r>
              <a:rPr sz="1300" spc="-40" dirty="0">
                <a:solidFill>
                  <a:srgbClr val="4C4D4F"/>
                </a:solidFill>
                <a:latin typeface="Arial"/>
                <a:cs typeface="Arial"/>
              </a:rPr>
              <a:t>s</a:t>
            </a:r>
            <a:r>
              <a:rPr sz="1300" spc="-15" dirty="0">
                <a:solidFill>
                  <a:srgbClr val="4C4D4F"/>
                </a:solidFill>
                <a:latin typeface="Arial"/>
                <a:cs typeface="Arial"/>
              </a:rPr>
              <a:t>.</a:t>
            </a:r>
            <a:endParaRPr sz="1300" dirty="0">
              <a:latin typeface="Arial"/>
              <a:cs typeface="Arial"/>
            </a:endParaRPr>
          </a:p>
        </p:txBody>
      </p:sp>
      <p:sp>
        <p:nvSpPr>
          <p:cNvPr id="10" name="object 5"/>
          <p:cNvSpPr txBox="1"/>
          <p:nvPr userDrawn="1"/>
        </p:nvSpPr>
        <p:spPr>
          <a:xfrm>
            <a:off x="5159375" y="3153643"/>
            <a:ext cx="3265804" cy="749300"/>
          </a:xfrm>
          <a:prstGeom prst="rect">
            <a:avLst/>
          </a:prstGeom>
        </p:spPr>
        <p:txBody>
          <a:bodyPr vert="horz" wrap="square" lIns="0" tIns="0" rIns="0" bIns="0" rtlCol="0">
            <a:spAutoFit/>
          </a:bodyPr>
          <a:lstStyle/>
          <a:p>
            <a:pPr marL="12700" marR="5080">
              <a:lnSpc>
                <a:spcPct val="141000"/>
              </a:lnSpc>
            </a:pPr>
            <a:r>
              <a:rPr sz="1300" spc="-35" dirty="0">
                <a:solidFill>
                  <a:srgbClr val="4C4D4F"/>
                </a:solidFill>
                <a:latin typeface="Arial"/>
                <a:cs typeface="Arial"/>
              </a:rPr>
              <a:t>T</a:t>
            </a:r>
            <a:r>
              <a:rPr sz="1300" spc="-30" dirty="0">
                <a:solidFill>
                  <a:srgbClr val="4C4D4F"/>
                </a:solidFill>
                <a:latin typeface="Arial"/>
                <a:cs typeface="Arial"/>
              </a:rPr>
              <a:t>h</a:t>
            </a:r>
            <a:r>
              <a:rPr sz="1300" spc="-15" dirty="0">
                <a:solidFill>
                  <a:srgbClr val="4C4D4F"/>
                </a:solidFill>
                <a:latin typeface="Arial"/>
                <a:cs typeface="Arial"/>
              </a:rPr>
              <a:t>e</a:t>
            </a:r>
            <a:r>
              <a:rPr sz="1300" spc="-20" dirty="0">
                <a:solidFill>
                  <a:srgbClr val="4C4D4F"/>
                </a:solidFill>
                <a:latin typeface="Arial"/>
                <a:cs typeface="Arial"/>
              </a:rPr>
              <a:t> </a:t>
            </a:r>
            <a:r>
              <a:rPr sz="1300" spc="-30" dirty="0">
                <a:solidFill>
                  <a:srgbClr val="4C4D4F"/>
                </a:solidFill>
                <a:latin typeface="Arial"/>
                <a:cs typeface="Arial"/>
              </a:rPr>
              <a:t>n</a:t>
            </a:r>
            <a:r>
              <a:rPr sz="1300" spc="-40" dirty="0">
                <a:solidFill>
                  <a:srgbClr val="4C4D4F"/>
                </a:solidFill>
                <a:latin typeface="Arial"/>
                <a:cs typeface="Arial"/>
              </a:rPr>
              <a:t>e</a:t>
            </a:r>
            <a:r>
              <a:rPr sz="1300" spc="-20" dirty="0">
                <a:solidFill>
                  <a:srgbClr val="4C4D4F"/>
                </a:solidFill>
                <a:latin typeface="Arial"/>
                <a:cs typeface="Arial"/>
              </a:rPr>
              <a:t>w f</a:t>
            </a:r>
            <a:r>
              <a:rPr sz="1300" spc="-35" dirty="0">
                <a:solidFill>
                  <a:srgbClr val="4C4D4F"/>
                </a:solidFill>
                <a:latin typeface="Arial"/>
                <a:cs typeface="Arial"/>
              </a:rPr>
              <a:t>u</a:t>
            </a:r>
            <a:r>
              <a:rPr sz="1300" spc="-30" dirty="0">
                <a:solidFill>
                  <a:srgbClr val="4C4D4F"/>
                </a:solidFill>
                <a:latin typeface="Arial"/>
                <a:cs typeface="Arial"/>
              </a:rPr>
              <a:t>n</a:t>
            </a:r>
            <a:r>
              <a:rPr sz="1300" spc="-40" dirty="0">
                <a:solidFill>
                  <a:srgbClr val="4C4D4F"/>
                </a:solidFill>
                <a:latin typeface="Arial"/>
                <a:cs typeface="Arial"/>
              </a:rPr>
              <a:t>d</a:t>
            </a:r>
            <a:r>
              <a:rPr sz="1300" spc="-30" dirty="0">
                <a:solidFill>
                  <a:srgbClr val="4C4D4F"/>
                </a:solidFill>
                <a:latin typeface="Arial"/>
                <a:cs typeface="Arial"/>
              </a:rPr>
              <a:t>in</a:t>
            </a:r>
            <a:r>
              <a:rPr sz="1300" spc="-15" dirty="0">
                <a:solidFill>
                  <a:srgbClr val="4C4D4F"/>
                </a:solidFill>
                <a:latin typeface="Arial"/>
                <a:cs typeface="Arial"/>
              </a:rPr>
              <a:t>g</a:t>
            </a:r>
            <a:r>
              <a:rPr sz="1300" spc="-20" dirty="0">
                <a:solidFill>
                  <a:srgbClr val="4C4D4F"/>
                </a:solidFill>
                <a:latin typeface="Arial"/>
                <a:cs typeface="Arial"/>
              </a:rPr>
              <a:t> </a:t>
            </a:r>
            <a:r>
              <a:rPr sz="1300" spc="-30" dirty="0">
                <a:solidFill>
                  <a:srgbClr val="4C4D4F"/>
                </a:solidFill>
                <a:latin typeface="Arial"/>
                <a:cs typeface="Arial"/>
              </a:rPr>
              <a:t>wil</a:t>
            </a:r>
            <a:r>
              <a:rPr sz="1300" spc="-10" dirty="0">
                <a:solidFill>
                  <a:srgbClr val="4C4D4F"/>
                </a:solidFill>
                <a:latin typeface="Arial"/>
                <a:cs typeface="Arial"/>
              </a:rPr>
              <a:t>l</a:t>
            </a:r>
            <a:r>
              <a:rPr sz="1300" spc="-20" dirty="0">
                <a:solidFill>
                  <a:srgbClr val="4C4D4F"/>
                </a:solidFill>
                <a:latin typeface="Arial"/>
                <a:cs typeface="Arial"/>
              </a:rPr>
              <a:t> </a:t>
            </a:r>
            <a:r>
              <a:rPr sz="1300" spc="-35" dirty="0">
                <a:solidFill>
                  <a:srgbClr val="4C4D4F"/>
                </a:solidFill>
                <a:latin typeface="Arial"/>
                <a:cs typeface="Arial"/>
              </a:rPr>
              <a:t>al</a:t>
            </a:r>
            <a:r>
              <a:rPr sz="1300" spc="-25" dirty="0">
                <a:solidFill>
                  <a:srgbClr val="4C4D4F"/>
                </a:solidFill>
                <a:latin typeface="Arial"/>
                <a:cs typeface="Arial"/>
              </a:rPr>
              <a:t>l</a:t>
            </a:r>
            <a:r>
              <a:rPr sz="1300" spc="-40" dirty="0">
                <a:solidFill>
                  <a:srgbClr val="4C4D4F"/>
                </a:solidFill>
                <a:latin typeface="Arial"/>
                <a:cs typeface="Arial"/>
              </a:rPr>
              <a:t>o</a:t>
            </a:r>
            <a:r>
              <a:rPr sz="1300" spc="-20" dirty="0">
                <a:solidFill>
                  <a:srgbClr val="4C4D4F"/>
                </a:solidFill>
                <a:latin typeface="Arial"/>
                <a:cs typeface="Arial"/>
              </a:rPr>
              <a:t>w </a:t>
            </a:r>
            <a:r>
              <a:rPr sz="1300" spc="-45" dirty="0">
                <a:solidFill>
                  <a:srgbClr val="4C4D4F"/>
                </a:solidFill>
                <a:latin typeface="Arial"/>
                <a:cs typeface="Arial"/>
              </a:rPr>
              <a:t>K</a:t>
            </a:r>
            <a:r>
              <a:rPr sz="1300" spc="-35" dirty="0">
                <a:solidFill>
                  <a:srgbClr val="4C4D4F"/>
                </a:solidFill>
                <a:latin typeface="Arial"/>
                <a:cs typeface="Arial"/>
              </a:rPr>
              <a:t>a</a:t>
            </a:r>
            <a:r>
              <a:rPr sz="1300" spc="-30" dirty="0">
                <a:solidFill>
                  <a:srgbClr val="4C4D4F"/>
                </a:solidFill>
                <a:latin typeface="Arial"/>
                <a:cs typeface="Arial"/>
              </a:rPr>
              <a:t>ise</a:t>
            </a:r>
            <a:r>
              <a:rPr sz="1300" spc="-10" dirty="0">
                <a:solidFill>
                  <a:srgbClr val="4C4D4F"/>
                </a:solidFill>
                <a:latin typeface="Arial"/>
                <a:cs typeface="Arial"/>
              </a:rPr>
              <a:t>r</a:t>
            </a:r>
            <a:r>
              <a:rPr sz="1300" spc="-20" dirty="0">
                <a:solidFill>
                  <a:srgbClr val="4C4D4F"/>
                </a:solidFill>
                <a:latin typeface="Arial"/>
                <a:cs typeface="Arial"/>
              </a:rPr>
              <a:t> </a:t>
            </a:r>
            <a:r>
              <a:rPr sz="1300" spc="-65" dirty="0">
                <a:solidFill>
                  <a:srgbClr val="4C4D4F"/>
                </a:solidFill>
                <a:latin typeface="Arial"/>
                <a:cs typeface="Arial"/>
              </a:rPr>
              <a:t>P</a:t>
            </a:r>
            <a:r>
              <a:rPr sz="1300" spc="-30" dirty="0">
                <a:solidFill>
                  <a:srgbClr val="4C4D4F"/>
                </a:solidFill>
                <a:latin typeface="Arial"/>
                <a:cs typeface="Arial"/>
              </a:rPr>
              <a:t>e</a:t>
            </a:r>
            <a:r>
              <a:rPr sz="1300" spc="-5" dirty="0">
                <a:solidFill>
                  <a:srgbClr val="4C4D4F"/>
                </a:solidFill>
                <a:latin typeface="Arial"/>
                <a:cs typeface="Arial"/>
              </a:rPr>
              <a:t>r</a:t>
            </a:r>
            <a:r>
              <a:rPr sz="1300" spc="-40" dirty="0">
                <a:solidFill>
                  <a:srgbClr val="4C4D4F"/>
                </a:solidFill>
                <a:latin typeface="Arial"/>
                <a:cs typeface="Arial"/>
              </a:rPr>
              <a:t>m</a:t>
            </a:r>
            <a:r>
              <a:rPr sz="1300" spc="-35" dirty="0">
                <a:solidFill>
                  <a:srgbClr val="4C4D4F"/>
                </a:solidFill>
                <a:latin typeface="Arial"/>
                <a:cs typeface="Arial"/>
              </a:rPr>
              <a:t>a</a:t>
            </a:r>
            <a:r>
              <a:rPr sz="1300" spc="-30" dirty="0">
                <a:solidFill>
                  <a:srgbClr val="4C4D4F"/>
                </a:solidFill>
                <a:latin typeface="Arial"/>
                <a:cs typeface="Arial"/>
              </a:rPr>
              <a:t>ne</a:t>
            </a:r>
            <a:r>
              <a:rPr sz="1300" spc="-45" dirty="0">
                <a:solidFill>
                  <a:srgbClr val="4C4D4F"/>
                </a:solidFill>
                <a:latin typeface="Arial"/>
                <a:cs typeface="Arial"/>
              </a:rPr>
              <a:t>n</a:t>
            </a:r>
            <a:r>
              <a:rPr sz="1300" spc="-40" dirty="0">
                <a:solidFill>
                  <a:srgbClr val="4C4D4F"/>
                </a:solidFill>
                <a:latin typeface="Arial"/>
                <a:cs typeface="Arial"/>
              </a:rPr>
              <a:t>t</a:t>
            </a:r>
            <a:r>
              <a:rPr sz="1300" spc="-15" dirty="0">
                <a:solidFill>
                  <a:srgbClr val="4C4D4F"/>
                </a:solidFill>
                <a:latin typeface="Arial"/>
                <a:cs typeface="Arial"/>
              </a:rPr>
              <a:t>e</a:t>
            </a:r>
            <a:r>
              <a:rPr sz="1300" spc="-10" dirty="0">
                <a:solidFill>
                  <a:srgbClr val="4C4D4F"/>
                </a:solidFill>
                <a:latin typeface="Arial"/>
                <a:cs typeface="Arial"/>
              </a:rPr>
              <a:t> </a:t>
            </a:r>
            <a:r>
              <a:rPr sz="1300" spc="-40" dirty="0">
                <a:solidFill>
                  <a:srgbClr val="4C4D4F"/>
                </a:solidFill>
                <a:latin typeface="Arial"/>
                <a:cs typeface="Arial"/>
              </a:rPr>
              <a:t>t</a:t>
            </a:r>
            <a:r>
              <a:rPr sz="1300" spc="-15" dirty="0">
                <a:solidFill>
                  <a:srgbClr val="4C4D4F"/>
                </a:solidFill>
                <a:latin typeface="Arial"/>
                <a:cs typeface="Arial"/>
              </a:rPr>
              <a:t>o</a:t>
            </a:r>
            <a:r>
              <a:rPr sz="1300" spc="-25" dirty="0">
                <a:solidFill>
                  <a:srgbClr val="4C4D4F"/>
                </a:solidFill>
                <a:latin typeface="Arial"/>
                <a:cs typeface="Arial"/>
              </a:rPr>
              <a:t> </a:t>
            </a:r>
            <a:r>
              <a:rPr sz="1300" spc="-60" dirty="0">
                <a:solidFill>
                  <a:srgbClr val="4C4D4F"/>
                </a:solidFill>
                <a:latin typeface="Arial"/>
                <a:cs typeface="Arial"/>
              </a:rPr>
              <a:t>e</a:t>
            </a:r>
            <a:r>
              <a:rPr sz="1300" spc="-25" dirty="0">
                <a:solidFill>
                  <a:srgbClr val="4C4D4F"/>
                </a:solidFill>
                <a:latin typeface="Arial"/>
                <a:cs typeface="Arial"/>
              </a:rPr>
              <a:t>x</a:t>
            </a:r>
            <a:r>
              <a:rPr sz="1300" spc="-35" dirty="0">
                <a:solidFill>
                  <a:srgbClr val="4C4D4F"/>
                </a:solidFill>
                <a:latin typeface="Arial"/>
                <a:cs typeface="Arial"/>
              </a:rPr>
              <a:t>pa</a:t>
            </a:r>
            <a:r>
              <a:rPr sz="1300" spc="-30" dirty="0">
                <a:solidFill>
                  <a:srgbClr val="4C4D4F"/>
                </a:solidFill>
                <a:latin typeface="Arial"/>
                <a:cs typeface="Arial"/>
              </a:rPr>
              <a:t>n</a:t>
            </a:r>
            <a:r>
              <a:rPr sz="1300" spc="-15" dirty="0">
                <a:solidFill>
                  <a:srgbClr val="4C4D4F"/>
                </a:solidFill>
                <a:latin typeface="Arial"/>
                <a:cs typeface="Arial"/>
              </a:rPr>
              <a:t>d</a:t>
            </a:r>
            <a:r>
              <a:rPr sz="1300" spc="-25" dirty="0">
                <a:solidFill>
                  <a:srgbClr val="4C4D4F"/>
                </a:solidFill>
                <a:latin typeface="Arial"/>
                <a:cs typeface="Arial"/>
              </a:rPr>
              <a:t> </a:t>
            </a:r>
            <a:r>
              <a:rPr sz="1300" spc="-30" dirty="0">
                <a:solidFill>
                  <a:srgbClr val="4C4D4F"/>
                </a:solidFill>
                <a:latin typeface="Arial"/>
                <a:cs typeface="Arial"/>
              </a:rPr>
              <a:t>i</a:t>
            </a:r>
            <a:r>
              <a:rPr sz="1300" spc="-25" dirty="0">
                <a:solidFill>
                  <a:srgbClr val="4C4D4F"/>
                </a:solidFill>
                <a:latin typeface="Arial"/>
                <a:cs typeface="Arial"/>
              </a:rPr>
              <a:t>t</a:t>
            </a:r>
            <a:r>
              <a:rPr sz="1300" spc="-20" dirty="0">
                <a:solidFill>
                  <a:srgbClr val="4C4D4F"/>
                </a:solidFill>
                <a:latin typeface="Arial"/>
                <a:cs typeface="Arial"/>
              </a:rPr>
              <a:t>s</a:t>
            </a:r>
            <a:r>
              <a:rPr sz="1300" spc="-25" dirty="0">
                <a:solidFill>
                  <a:srgbClr val="4C4D4F"/>
                </a:solidFill>
                <a:latin typeface="Arial"/>
                <a:cs typeface="Arial"/>
              </a:rPr>
              <a:t> </a:t>
            </a:r>
            <a:r>
              <a:rPr sz="1300" spc="-35" dirty="0">
                <a:solidFill>
                  <a:srgbClr val="4C4D4F"/>
                </a:solidFill>
                <a:latin typeface="Arial"/>
                <a:cs typeface="Arial"/>
              </a:rPr>
              <a:t>f</a:t>
            </a:r>
            <a:r>
              <a:rPr sz="1300" spc="-25" dirty="0">
                <a:solidFill>
                  <a:srgbClr val="4C4D4F"/>
                </a:solidFill>
                <a:latin typeface="Arial"/>
                <a:cs typeface="Arial"/>
              </a:rPr>
              <a:t>o</a:t>
            </a:r>
            <a:r>
              <a:rPr sz="1300" spc="-20" dirty="0">
                <a:solidFill>
                  <a:srgbClr val="4C4D4F"/>
                </a:solidFill>
                <a:latin typeface="Arial"/>
                <a:cs typeface="Arial"/>
              </a:rPr>
              <a:t>c</a:t>
            </a:r>
            <a:r>
              <a:rPr sz="1300" spc="-35" dirty="0">
                <a:solidFill>
                  <a:srgbClr val="4C4D4F"/>
                </a:solidFill>
                <a:latin typeface="Arial"/>
                <a:cs typeface="Arial"/>
              </a:rPr>
              <a:t>u</a:t>
            </a:r>
            <a:r>
              <a:rPr sz="1300" spc="-15" dirty="0">
                <a:solidFill>
                  <a:srgbClr val="4C4D4F"/>
                </a:solidFill>
                <a:latin typeface="Arial"/>
                <a:cs typeface="Arial"/>
              </a:rPr>
              <a:t>s</a:t>
            </a:r>
            <a:r>
              <a:rPr sz="1300" spc="-20" dirty="0">
                <a:solidFill>
                  <a:srgbClr val="4C4D4F"/>
                </a:solidFill>
                <a:latin typeface="Arial"/>
                <a:cs typeface="Arial"/>
              </a:rPr>
              <a:t> </a:t>
            </a:r>
            <a:r>
              <a:rPr sz="1300" spc="-30" dirty="0">
                <a:solidFill>
                  <a:srgbClr val="4C4D4F"/>
                </a:solidFill>
                <a:latin typeface="Arial"/>
                <a:cs typeface="Arial"/>
              </a:rPr>
              <a:t>o</a:t>
            </a:r>
            <a:r>
              <a:rPr sz="1300" spc="-15" dirty="0">
                <a:solidFill>
                  <a:srgbClr val="4C4D4F"/>
                </a:solidFill>
                <a:latin typeface="Arial"/>
                <a:cs typeface="Arial"/>
              </a:rPr>
              <a:t>n</a:t>
            </a:r>
            <a:r>
              <a:rPr sz="1300" spc="-25" dirty="0">
                <a:solidFill>
                  <a:srgbClr val="4C4D4F"/>
                </a:solidFill>
                <a:latin typeface="Arial"/>
                <a:cs typeface="Arial"/>
              </a:rPr>
              <a:t> re</a:t>
            </a:r>
            <a:r>
              <a:rPr sz="1300" spc="-30" dirty="0">
                <a:solidFill>
                  <a:srgbClr val="4C4D4F"/>
                </a:solidFill>
                <a:latin typeface="Arial"/>
                <a:cs typeface="Arial"/>
              </a:rPr>
              <a:t>se</a:t>
            </a:r>
            <a:r>
              <a:rPr sz="1300" spc="-35" dirty="0">
                <a:solidFill>
                  <a:srgbClr val="4C4D4F"/>
                </a:solidFill>
                <a:latin typeface="Arial"/>
                <a:cs typeface="Arial"/>
              </a:rPr>
              <a:t>a</a:t>
            </a:r>
            <a:r>
              <a:rPr sz="1300" spc="-25" dirty="0">
                <a:solidFill>
                  <a:srgbClr val="4C4D4F"/>
                </a:solidFill>
                <a:latin typeface="Arial"/>
                <a:cs typeface="Arial"/>
              </a:rPr>
              <a:t>r</a:t>
            </a:r>
            <a:r>
              <a:rPr sz="1300" spc="-20" dirty="0">
                <a:solidFill>
                  <a:srgbClr val="4C4D4F"/>
                </a:solidFill>
                <a:latin typeface="Arial"/>
                <a:cs typeface="Arial"/>
              </a:rPr>
              <a:t>c</a:t>
            </a:r>
            <a:r>
              <a:rPr sz="1300" spc="-15" dirty="0">
                <a:solidFill>
                  <a:srgbClr val="4C4D4F"/>
                </a:solidFill>
                <a:latin typeface="Arial"/>
                <a:cs typeface="Arial"/>
              </a:rPr>
              <a:t>h</a:t>
            </a:r>
            <a:r>
              <a:rPr sz="1300" spc="-25" dirty="0">
                <a:solidFill>
                  <a:srgbClr val="4C4D4F"/>
                </a:solidFill>
                <a:latin typeface="Arial"/>
                <a:cs typeface="Arial"/>
              </a:rPr>
              <a:t> </a:t>
            </a:r>
            <a:r>
              <a:rPr sz="1300" spc="-30" dirty="0">
                <a:solidFill>
                  <a:srgbClr val="4C4D4F"/>
                </a:solidFill>
                <a:latin typeface="Arial"/>
                <a:cs typeface="Arial"/>
              </a:rPr>
              <a:t>i</a:t>
            </a:r>
            <a:r>
              <a:rPr sz="1300" spc="-45" dirty="0">
                <a:solidFill>
                  <a:srgbClr val="4C4D4F"/>
                </a:solidFill>
                <a:latin typeface="Arial"/>
                <a:cs typeface="Arial"/>
              </a:rPr>
              <a:t>n</a:t>
            </a:r>
            <a:r>
              <a:rPr sz="1300" spc="-40" dirty="0">
                <a:solidFill>
                  <a:srgbClr val="4C4D4F"/>
                </a:solidFill>
                <a:latin typeface="Arial"/>
                <a:cs typeface="Arial"/>
              </a:rPr>
              <a:t>t</a:t>
            </a:r>
            <a:r>
              <a:rPr sz="1300" spc="-15" dirty="0">
                <a:solidFill>
                  <a:srgbClr val="4C4D4F"/>
                </a:solidFill>
                <a:latin typeface="Arial"/>
                <a:cs typeface="Arial"/>
              </a:rPr>
              <a:t>o</a:t>
            </a:r>
            <a:r>
              <a:rPr sz="1300" spc="-25"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a:t>
            </a:r>
            <a:r>
              <a:rPr sz="1300" spc="-25" dirty="0">
                <a:solidFill>
                  <a:srgbClr val="4C4D4F"/>
                </a:solidFill>
                <a:latin typeface="Arial"/>
                <a:cs typeface="Arial"/>
              </a:rPr>
              <a:t>r</a:t>
            </a:r>
            <a:r>
              <a:rPr sz="1300" spc="-15" dirty="0">
                <a:solidFill>
                  <a:srgbClr val="4C4D4F"/>
                </a:solidFill>
                <a:latin typeface="Arial"/>
                <a:cs typeface="Arial"/>
              </a:rPr>
              <a:t>e</a:t>
            </a:r>
            <a:r>
              <a:rPr sz="1300" spc="-10" dirty="0">
                <a:solidFill>
                  <a:srgbClr val="4C4D4F"/>
                </a:solidFill>
                <a:latin typeface="Arial"/>
                <a:cs typeface="Arial"/>
              </a:rPr>
              <a:t> </a:t>
            </a:r>
            <a:r>
              <a:rPr sz="1300" spc="-30" dirty="0">
                <a:solidFill>
                  <a:srgbClr val="4C4D4F"/>
                </a:solidFill>
                <a:latin typeface="Arial"/>
                <a:cs typeface="Arial"/>
              </a:rPr>
              <a:t>del</a:t>
            </a:r>
            <a:r>
              <a:rPr sz="1300" spc="-25" dirty="0">
                <a:solidFill>
                  <a:srgbClr val="4C4D4F"/>
                </a:solidFill>
                <a:latin typeface="Arial"/>
                <a:cs typeface="Arial"/>
              </a:rPr>
              <a:t>i</a:t>
            </a:r>
            <a:r>
              <a:rPr sz="1300" spc="-50" dirty="0">
                <a:solidFill>
                  <a:srgbClr val="4C4D4F"/>
                </a:solidFill>
                <a:latin typeface="Arial"/>
                <a:cs typeface="Arial"/>
              </a:rPr>
              <a:t>v</a:t>
            </a:r>
            <a:r>
              <a:rPr sz="1300" spc="-30" dirty="0">
                <a:solidFill>
                  <a:srgbClr val="4C4D4F"/>
                </a:solidFill>
                <a:latin typeface="Arial"/>
                <a:cs typeface="Arial"/>
              </a:rPr>
              <a:t>e</a:t>
            </a:r>
            <a:r>
              <a:rPr sz="1300" spc="20" dirty="0">
                <a:solidFill>
                  <a:srgbClr val="4C4D4F"/>
                </a:solidFill>
                <a:latin typeface="Arial"/>
                <a:cs typeface="Arial"/>
              </a:rPr>
              <a:t>r</a:t>
            </a:r>
            <a:r>
              <a:rPr sz="1300" spc="-15" dirty="0">
                <a:solidFill>
                  <a:srgbClr val="4C4D4F"/>
                </a:solidFill>
                <a:latin typeface="Arial"/>
                <a:cs typeface="Arial"/>
              </a:rPr>
              <a:t>y</a:t>
            </a:r>
            <a:r>
              <a:rPr sz="1300" spc="-20" dirty="0">
                <a:solidFill>
                  <a:srgbClr val="4C4D4F"/>
                </a:solidFill>
                <a:latin typeface="Arial"/>
                <a:cs typeface="Arial"/>
              </a:rPr>
              <a:t> </a:t>
            </a:r>
            <a:r>
              <a:rPr sz="1300" spc="-55" dirty="0">
                <a:solidFill>
                  <a:srgbClr val="4C4D4F"/>
                </a:solidFill>
                <a:latin typeface="Arial"/>
                <a:cs typeface="Arial"/>
              </a:rPr>
              <a:t>b</a:t>
            </a:r>
            <a:r>
              <a:rPr sz="1300" spc="-35" dirty="0">
                <a:solidFill>
                  <a:srgbClr val="4C4D4F"/>
                </a:solidFill>
                <a:latin typeface="Arial"/>
                <a:cs typeface="Arial"/>
              </a:rPr>
              <a:t>y</a:t>
            </a:r>
            <a:r>
              <a:rPr sz="1300" spc="-15" dirty="0">
                <a:solidFill>
                  <a:srgbClr val="4C4D4F"/>
                </a:solidFill>
                <a:latin typeface="Arial"/>
                <a:cs typeface="Arial"/>
              </a:rPr>
              <a:t>:</a:t>
            </a:r>
            <a:endParaRPr sz="1300">
              <a:latin typeface="Arial"/>
              <a:cs typeface="Arial"/>
            </a:endParaRPr>
          </a:p>
        </p:txBody>
      </p:sp>
      <p:sp>
        <p:nvSpPr>
          <p:cNvPr id="11" name="object 6"/>
          <p:cNvSpPr txBox="1"/>
          <p:nvPr userDrawn="1"/>
        </p:nvSpPr>
        <p:spPr>
          <a:xfrm>
            <a:off x="5387975" y="4137893"/>
            <a:ext cx="3311525" cy="1680210"/>
          </a:xfrm>
          <a:prstGeom prst="rect">
            <a:avLst/>
          </a:prstGeom>
        </p:spPr>
        <p:txBody>
          <a:bodyPr vert="horz" wrap="square" lIns="0" tIns="0" rIns="0" bIns="0" rtlCol="0">
            <a:spAutoFit/>
          </a:bodyPr>
          <a:lstStyle/>
          <a:p>
            <a:pPr marL="241300" marR="257810" indent="-228600">
              <a:lnSpc>
                <a:spcPct val="128200"/>
              </a:lnSpc>
              <a:buClr>
                <a:srgbClr val="4C4D4F"/>
              </a:buClr>
              <a:buFont typeface="Arial"/>
              <a:buChar char="•"/>
              <a:tabLst>
                <a:tab pos="241300" algn="l"/>
              </a:tabLst>
            </a:pPr>
            <a:r>
              <a:rPr sz="1300" spc="-80" dirty="0">
                <a:solidFill>
                  <a:srgbClr val="4C4D4F"/>
                </a:solidFill>
                <a:latin typeface="Arial"/>
                <a:cs typeface="Arial"/>
              </a:rPr>
              <a:t>E</a:t>
            </a:r>
            <a:r>
              <a:rPr sz="1300" spc="-50" dirty="0">
                <a:solidFill>
                  <a:srgbClr val="4C4D4F"/>
                </a:solidFill>
                <a:latin typeface="Arial"/>
                <a:cs typeface="Arial"/>
              </a:rPr>
              <a:t>v</a:t>
            </a:r>
            <a:r>
              <a:rPr sz="1300" spc="-35" dirty="0">
                <a:solidFill>
                  <a:srgbClr val="4C4D4F"/>
                </a:solidFill>
                <a:latin typeface="Arial"/>
                <a:cs typeface="Arial"/>
              </a:rPr>
              <a:t>alu</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in</a:t>
            </a:r>
            <a:r>
              <a:rPr sz="1300" spc="-15" dirty="0">
                <a:solidFill>
                  <a:srgbClr val="4C4D4F"/>
                </a:solidFill>
                <a:latin typeface="Arial"/>
                <a:cs typeface="Arial"/>
              </a:rPr>
              <a:t>g</a:t>
            </a:r>
            <a:r>
              <a:rPr sz="1300" spc="-20" dirty="0">
                <a:solidFill>
                  <a:srgbClr val="4C4D4F"/>
                </a:solidFill>
                <a:latin typeface="Arial"/>
                <a:cs typeface="Arial"/>
              </a:rPr>
              <a:t> </a:t>
            </a:r>
            <a:r>
              <a:rPr sz="1300" spc="-35" dirty="0">
                <a:solidFill>
                  <a:srgbClr val="4C4D4F"/>
                </a:solidFill>
                <a:latin typeface="Arial"/>
                <a:cs typeface="Arial"/>
              </a:rPr>
              <a:t>al</a:t>
            </a:r>
            <a:r>
              <a:rPr sz="1300" spc="-40" dirty="0">
                <a:solidFill>
                  <a:srgbClr val="4C4D4F"/>
                </a:solidFill>
                <a:latin typeface="Arial"/>
                <a:cs typeface="Arial"/>
              </a:rPr>
              <a:t>t</a:t>
            </a:r>
            <a:r>
              <a:rPr sz="1300" spc="-30" dirty="0">
                <a:solidFill>
                  <a:srgbClr val="4C4D4F"/>
                </a:solidFill>
                <a:latin typeface="Arial"/>
                <a:cs typeface="Arial"/>
              </a:rPr>
              <a:t>e</a:t>
            </a:r>
            <a:r>
              <a:rPr sz="1300" spc="-10" dirty="0">
                <a:solidFill>
                  <a:srgbClr val="4C4D4F"/>
                </a:solidFill>
                <a:latin typeface="Arial"/>
                <a:cs typeface="Arial"/>
              </a:rPr>
              <a:t>r</a:t>
            </a:r>
            <a:r>
              <a:rPr sz="1300" spc="-35" dirty="0">
                <a:solidFill>
                  <a:srgbClr val="4C4D4F"/>
                </a:solidFill>
                <a:latin typeface="Arial"/>
                <a:cs typeface="Arial"/>
              </a:rPr>
              <a:t>n</a:t>
            </a:r>
            <a:r>
              <a:rPr sz="1300" spc="-40" dirty="0">
                <a:solidFill>
                  <a:srgbClr val="4C4D4F"/>
                </a:solidFill>
                <a:latin typeface="Arial"/>
                <a:cs typeface="Arial"/>
              </a:rPr>
              <a:t>a</a:t>
            </a:r>
            <a:r>
              <a:rPr sz="1300" spc="-25" dirty="0">
                <a:solidFill>
                  <a:srgbClr val="4C4D4F"/>
                </a:solidFill>
                <a:latin typeface="Arial"/>
                <a:cs typeface="Arial"/>
              </a:rPr>
              <a:t>ti</a:t>
            </a:r>
            <a:r>
              <a:rPr sz="1300" spc="-50" dirty="0">
                <a:solidFill>
                  <a:srgbClr val="4C4D4F"/>
                </a:solidFill>
                <a:latin typeface="Arial"/>
                <a:cs typeface="Arial"/>
              </a:rPr>
              <a:t>v</a:t>
            </a:r>
            <a:r>
              <a:rPr sz="1300" spc="-15" dirty="0">
                <a:solidFill>
                  <a:srgbClr val="4C4D4F"/>
                </a:solidFill>
                <a:latin typeface="Arial"/>
                <a:cs typeface="Arial"/>
              </a:rPr>
              <a:t>e</a:t>
            </a:r>
            <a:r>
              <a:rPr sz="1300" spc="-20" dirty="0">
                <a:solidFill>
                  <a:srgbClr val="4C4D4F"/>
                </a:solidFill>
                <a:latin typeface="Arial"/>
                <a:cs typeface="Arial"/>
              </a:rPr>
              <a:t> </a:t>
            </a:r>
            <a:r>
              <a:rPr sz="1300" spc="-25" dirty="0">
                <a:solidFill>
                  <a:srgbClr val="4C4D4F"/>
                </a:solidFill>
                <a:latin typeface="Arial"/>
                <a:cs typeface="Arial"/>
              </a:rPr>
              <a:t>t</a:t>
            </a:r>
            <a:r>
              <a:rPr sz="1300" spc="-30" dirty="0">
                <a:solidFill>
                  <a:srgbClr val="4C4D4F"/>
                </a:solidFill>
                <a:latin typeface="Arial"/>
                <a:cs typeface="Arial"/>
              </a:rPr>
              <a:t>re</a:t>
            </a:r>
            <a:r>
              <a:rPr sz="1300" spc="-40" dirty="0">
                <a:solidFill>
                  <a:srgbClr val="4C4D4F"/>
                </a:solidFill>
                <a:latin typeface="Arial"/>
                <a:cs typeface="Arial"/>
              </a:rPr>
              <a:t>a</a:t>
            </a:r>
            <a:r>
              <a:rPr sz="1300" spc="-25" dirty="0">
                <a:solidFill>
                  <a:srgbClr val="4C4D4F"/>
                </a:solidFill>
                <a:latin typeface="Arial"/>
                <a:cs typeface="Arial"/>
              </a:rPr>
              <a:t>t</a:t>
            </a:r>
            <a:r>
              <a:rPr sz="1300" spc="-40" dirty="0">
                <a:solidFill>
                  <a:srgbClr val="4C4D4F"/>
                </a:solidFill>
                <a:latin typeface="Arial"/>
                <a:cs typeface="Arial"/>
              </a:rPr>
              <a:t>m</a:t>
            </a:r>
            <a:r>
              <a:rPr sz="1300" spc="-30" dirty="0">
                <a:solidFill>
                  <a:srgbClr val="4C4D4F"/>
                </a:solidFill>
                <a:latin typeface="Arial"/>
                <a:cs typeface="Arial"/>
              </a:rPr>
              <a:t>e</a:t>
            </a:r>
            <a:r>
              <a:rPr sz="1300" spc="-45" dirty="0">
                <a:solidFill>
                  <a:srgbClr val="4C4D4F"/>
                </a:solidFill>
                <a:latin typeface="Arial"/>
                <a:cs typeface="Arial"/>
              </a:rPr>
              <a:t>n</a:t>
            </a:r>
            <a:r>
              <a:rPr sz="1300" spc="-15" dirty="0">
                <a:solidFill>
                  <a:srgbClr val="4C4D4F"/>
                </a:solidFill>
                <a:latin typeface="Arial"/>
                <a:cs typeface="Arial"/>
              </a:rPr>
              <a:t>t</a:t>
            </a:r>
            <a:r>
              <a:rPr sz="1300" spc="-20" dirty="0">
                <a:solidFill>
                  <a:srgbClr val="4C4D4F"/>
                </a:solidFill>
                <a:latin typeface="Arial"/>
                <a:cs typeface="Arial"/>
              </a:rPr>
              <a:t> </a:t>
            </a:r>
            <a:r>
              <a:rPr sz="1300" spc="-35" dirty="0">
                <a:solidFill>
                  <a:srgbClr val="4C4D4F"/>
                </a:solidFill>
                <a:latin typeface="Arial"/>
                <a:cs typeface="Arial"/>
              </a:rPr>
              <a:t>d</a:t>
            </a:r>
            <a:r>
              <a:rPr sz="1300" spc="-30" dirty="0">
                <a:solidFill>
                  <a:srgbClr val="4C4D4F"/>
                </a:solidFill>
                <a:latin typeface="Arial"/>
                <a:cs typeface="Arial"/>
              </a:rPr>
              <a:t>el</a:t>
            </a:r>
            <a:r>
              <a:rPr sz="1300" spc="-25" dirty="0">
                <a:solidFill>
                  <a:srgbClr val="4C4D4F"/>
                </a:solidFill>
                <a:latin typeface="Arial"/>
                <a:cs typeface="Arial"/>
              </a:rPr>
              <a:t>i</a:t>
            </a:r>
            <a:r>
              <a:rPr sz="1300" spc="-50" dirty="0">
                <a:solidFill>
                  <a:srgbClr val="4C4D4F"/>
                </a:solidFill>
                <a:latin typeface="Arial"/>
                <a:cs typeface="Arial"/>
              </a:rPr>
              <a:t>v</a:t>
            </a:r>
            <a:r>
              <a:rPr sz="1300" spc="-30" dirty="0">
                <a:solidFill>
                  <a:srgbClr val="4C4D4F"/>
                </a:solidFill>
                <a:latin typeface="Arial"/>
                <a:cs typeface="Arial"/>
              </a:rPr>
              <a:t>e</a:t>
            </a:r>
            <a:r>
              <a:rPr sz="1300" spc="20" dirty="0">
                <a:solidFill>
                  <a:srgbClr val="4C4D4F"/>
                </a:solidFill>
                <a:latin typeface="Arial"/>
                <a:cs typeface="Arial"/>
              </a:rPr>
              <a:t>r</a:t>
            </a:r>
            <a:r>
              <a:rPr sz="1300" spc="-15" dirty="0">
                <a:solidFill>
                  <a:srgbClr val="4C4D4F"/>
                </a:solidFill>
                <a:latin typeface="Arial"/>
                <a:cs typeface="Arial"/>
              </a:rPr>
              <a:t>y</a:t>
            </a:r>
            <a:r>
              <a:rPr sz="1300" spc="-10" dirty="0">
                <a:solidFill>
                  <a:srgbClr val="4C4D4F"/>
                </a:solidFill>
                <a:latin typeface="Arial"/>
                <a:cs typeface="Arial"/>
              </a:rPr>
              <a:t> </a:t>
            </a:r>
            <a:r>
              <a:rPr sz="1300" spc="-50" dirty="0">
                <a:solidFill>
                  <a:srgbClr val="4C4D4F"/>
                </a:solidFill>
                <a:latin typeface="Arial"/>
                <a:cs typeface="Arial"/>
              </a:rPr>
              <a:t>s</a:t>
            </a:r>
            <a:r>
              <a:rPr sz="1300" spc="-35" dirty="0">
                <a:solidFill>
                  <a:srgbClr val="4C4D4F"/>
                </a:solidFill>
                <a:latin typeface="Arial"/>
                <a:cs typeface="Arial"/>
              </a:rPr>
              <a:t>ys</a:t>
            </a:r>
            <a:r>
              <a:rPr sz="1300" spc="-40" dirty="0">
                <a:solidFill>
                  <a:srgbClr val="4C4D4F"/>
                </a:solidFill>
                <a:latin typeface="Arial"/>
                <a:cs typeface="Arial"/>
              </a:rPr>
              <a:t>t</a:t>
            </a:r>
            <a:r>
              <a:rPr sz="1300" spc="-30" dirty="0">
                <a:solidFill>
                  <a:srgbClr val="4C4D4F"/>
                </a:solidFill>
                <a:latin typeface="Arial"/>
                <a:cs typeface="Arial"/>
              </a:rPr>
              <a:t>e</a:t>
            </a:r>
            <a:r>
              <a:rPr sz="1300" spc="-40" dirty="0">
                <a:solidFill>
                  <a:srgbClr val="4C4D4F"/>
                </a:solidFill>
                <a:latin typeface="Arial"/>
                <a:cs typeface="Arial"/>
              </a:rPr>
              <a:t>m</a:t>
            </a:r>
            <a:r>
              <a:rPr sz="1300" spc="-15" dirty="0">
                <a:solidFill>
                  <a:srgbClr val="4C4D4F"/>
                </a:solidFill>
                <a:latin typeface="Arial"/>
                <a:cs typeface="Arial"/>
              </a:rPr>
              <a:t>s</a:t>
            </a:r>
            <a:endParaRPr sz="1300">
              <a:latin typeface="Arial"/>
              <a:cs typeface="Arial"/>
            </a:endParaRPr>
          </a:p>
          <a:p>
            <a:pPr marL="241300" indent="-228600">
              <a:lnSpc>
                <a:spcPct val="100000"/>
              </a:lnSpc>
              <a:spcBef>
                <a:spcPts val="1015"/>
              </a:spcBef>
              <a:buClr>
                <a:srgbClr val="4C4D4F"/>
              </a:buClr>
              <a:buFont typeface="Arial"/>
              <a:buChar char="•"/>
              <a:tabLst>
                <a:tab pos="241300" algn="l"/>
              </a:tabLst>
            </a:pPr>
            <a:r>
              <a:rPr sz="1300" spc="-25" dirty="0">
                <a:solidFill>
                  <a:srgbClr val="4C4D4F"/>
                </a:solidFill>
                <a:latin typeface="Arial"/>
                <a:cs typeface="Arial"/>
              </a:rPr>
              <a:t>E</a:t>
            </a:r>
            <a:r>
              <a:rPr sz="1300" spc="-40" dirty="0">
                <a:solidFill>
                  <a:srgbClr val="4C4D4F"/>
                </a:solidFill>
                <a:latin typeface="Arial"/>
                <a:cs typeface="Arial"/>
              </a:rPr>
              <a:t>x</a:t>
            </a:r>
            <a:r>
              <a:rPr sz="1300" spc="-35" dirty="0">
                <a:solidFill>
                  <a:srgbClr val="4C4D4F"/>
                </a:solidFill>
                <a:latin typeface="Arial"/>
                <a:cs typeface="Arial"/>
              </a:rPr>
              <a:t>a</a:t>
            </a:r>
            <a:r>
              <a:rPr sz="1300" spc="-45" dirty="0">
                <a:solidFill>
                  <a:srgbClr val="4C4D4F"/>
                </a:solidFill>
                <a:latin typeface="Arial"/>
                <a:cs typeface="Arial"/>
              </a:rPr>
              <a:t>m</a:t>
            </a:r>
            <a:r>
              <a:rPr sz="1300" spc="-30" dirty="0">
                <a:solidFill>
                  <a:srgbClr val="4C4D4F"/>
                </a:solidFill>
                <a:latin typeface="Arial"/>
                <a:cs typeface="Arial"/>
              </a:rPr>
              <a:t>i</a:t>
            </a:r>
            <a:r>
              <a:rPr sz="1300" spc="-35" dirty="0">
                <a:solidFill>
                  <a:srgbClr val="4C4D4F"/>
                </a:solidFill>
                <a:latin typeface="Arial"/>
                <a:cs typeface="Arial"/>
              </a:rPr>
              <a:t>n</a:t>
            </a:r>
            <a:r>
              <a:rPr sz="1300" spc="-30" dirty="0">
                <a:solidFill>
                  <a:srgbClr val="4C4D4F"/>
                </a:solidFill>
                <a:latin typeface="Arial"/>
                <a:cs typeface="Arial"/>
              </a:rPr>
              <a:t>in</a:t>
            </a:r>
            <a:r>
              <a:rPr sz="1300" spc="-15" dirty="0">
                <a:solidFill>
                  <a:srgbClr val="4C4D4F"/>
                </a:solidFill>
                <a:latin typeface="Arial"/>
                <a:cs typeface="Arial"/>
              </a:rPr>
              <a:t>g</a:t>
            </a:r>
            <a:r>
              <a:rPr sz="1300" spc="-20" dirty="0">
                <a:solidFill>
                  <a:srgbClr val="4C4D4F"/>
                </a:solidFill>
                <a:latin typeface="Arial"/>
                <a:cs typeface="Arial"/>
              </a:rPr>
              <a:t> </a:t>
            </a:r>
            <a:r>
              <a:rPr sz="1300" spc="-40" dirty="0">
                <a:solidFill>
                  <a:srgbClr val="4C4D4F"/>
                </a:solidFill>
                <a:latin typeface="Arial"/>
                <a:cs typeface="Arial"/>
              </a:rPr>
              <a:t>d</a:t>
            </a:r>
            <a:r>
              <a:rPr sz="1300" spc="-30" dirty="0">
                <a:solidFill>
                  <a:srgbClr val="4C4D4F"/>
                </a:solidFill>
                <a:latin typeface="Arial"/>
                <a:cs typeface="Arial"/>
              </a:rPr>
              <a:t>ise</a:t>
            </a:r>
            <a:r>
              <a:rPr sz="1300" spc="-35" dirty="0">
                <a:solidFill>
                  <a:srgbClr val="4C4D4F"/>
                </a:solidFill>
                <a:latin typeface="Arial"/>
                <a:cs typeface="Arial"/>
              </a:rPr>
              <a:t>a</a:t>
            </a:r>
            <a:r>
              <a:rPr sz="1300" spc="-30" dirty="0">
                <a:solidFill>
                  <a:srgbClr val="4C4D4F"/>
                </a:solidFill>
                <a:latin typeface="Arial"/>
                <a:cs typeface="Arial"/>
              </a:rPr>
              <a:t>s</a:t>
            </a:r>
            <a:r>
              <a:rPr sz="1300" spc="-15" dirty="0">
                <a:solidFill>
                  <a:srgbClr val="4C4D4F"/>
                </a:solidFill>
                <a:latin typeface="Arial"/>
                <a:cs typeface="Arial"/>
              </a:rPr>
              <a:t>e</a:t>
            </a:r>
            <a:r>
              <a:rPr sz="1300" spc="-20" dirty="0">
                <a:solidFill>
                  <a:srgbClr val="4C4D4F"/>
                </a:solidFill>
                <a:latin typeface="Arial"/>
                <a:cs typeface="Arial"/>
              </a:rPr>
              <a:t> </a:t>
            </a:r>
            <a:r>
              <a:rPr sz="1300" spc="-30" dirty="0">
                <a:solidFill>
                  <a:srgbClr val="4C4D4F"/>
                </a:solidFill>
                <a:latin typeface="Arial"/>
                <a:cs typeface="Arial"/>
              </a:rPr>
              <a:t>p</a:t>
            </a:r>
            <a:r>
              <a:rPr sz="1300" spc="-25" dirty="0">
                <a:solidFill>
                  <a:srgbClr val="4C4D4F"/>
                </a:solidFill>
                <a:latin typeface="Arial"/>
                <a:cs typeface="Arial"/>
              </a:rPr>
              <a:t>r</a:t>
            </a:r>
            <a:r>
              <a:rPr sz="1300" spc="-55" dirty="0">
                <a:solidFill>
                  <a:srgbClr val="4C4D4F"/>
                </a:solidFill>
                <a:latin typeface="Arial"/>
                <a:cs typeface="Arial"/>
              </a:rPr>
              <a:t>e</a:t>
            </a:r>
            <a:r>
              <a:rPr sz="1300" spc="-50" dirty="0">
                <a:solidFill>
                  <a:srgbClr val="4C4D4F"/>
                </a:solidFill>
                <a:latin typeface="Arial"/>
                <a:cs typeface="Arial"/>
              </a:rPr>
              <a:t>v</a:t>
            </a:r>
            <a:r>
              <a:rPr sz="1300" spc="-30" dirty="0">
                <a:solidFill>
                  <a:srgbClr val="4C4D4F"/>
                </a:solidFill>
                <a:latin typeface="Arial"/>
                <a:cs typeface="Arial"/>
              </a:rPr>
              <a:t>e</a:t>
            </a:r>
            <a:r>
              <a:rPr sz="1300" spc="-45" dirty="0">
                <a:solidFill>
                  <a:srgbClr val="4C4D4F"/>
                </a:solidFill>
                <a:latin typeface="Arial"/>
                <a:cs typeface="Arial"/>
              </a:rPr>
              <a:t>n</a:t>
            </a:r>
            <a:r>
              <a:rPr sz="1300" spc="-25" dirty="0">
                <a:solidFill>
                  <a:srgbClr val="4C4D4F"/>
                </a:solidFill>
                <a:latin typeface="Arial"/>
                <a:cs typeface="Arial"/>
              </a:rPr>
              <a:t>t</a:t>
            </a:r>
            <a:r>
              <a:rPr sz="1300" spc="-20" dirty="0">
                <a:solidFill>
                  <a:srgbClr val="4C4D4F"/>
                </a:solidFill>
                <a:latin typeface="Arial"/>
                <a:cs typeface="Arial"/>
              </a:rPr>
              <a:t>i</a:t>
            </a:r>
            <a:r>
              <a:rPr sz="1300" spc="-30" dirty="0">
                <a:solidFill>
                  <a:srgbClr val="4C4D4F"/>
                </a:solidFill>
                <a:latin typeface="Arial"/>
                <a:cs typeface="Arial"/>
              </a:rPr>
              <a:t>o</a:t>
            </a:r>
            <a:r>
              <a:rPr sz="1300" spc="-15" dirty="0">
                <a:solidFill>
                  <a:srgbClr val="4C4D4F"/>
                </a:solidFill>
                <a:latin typeface="Arial"/>
                <a:cs typeface="Arial"/>
              </a:rPr>
              <a:t>n</a:t>
            </a:r>
            <a:endParaRPr sz="1300">
              <a:latin typeface="Arial"/>
              <a:cs typeface="Arial"/>
            </a:endParaRPr>
          </a:p>
          <a:p>
            <a:pPr marL="241300" indent="-228600">
              <a:lnSpc>
                <a:spcPct val="100000"/>
              </a:lnSpc>
              <a:spcBef>
                <a:spcPts val="1015"/>
              </a:spcBef>
              <a:buClr>
                <a:srgbClr val="4C4D4F"/>
              </a:buClr>
              <a:buFont typeface="Arial"/>
              <a:buChar char="•"/>
              <a:tabLst>
                <a:tab pos="241300" algn="l"/>
              </a:tabLst>
            </a:pPr>
            <a:r>
              <a:rPr sz="1300" spc="-25" dirty="0">
                <a:solidFill>
                  <a:srgbClr val="4C4D4F"/>
                </a:solidFill>
                <a:latin typeface="Arial"/>
                <a:cs typeface="Arial"/>
              </a:rPr>
              <a:t>Ex</a:t>
            </a:r>
            <a:r>
              <a:rPr sz="1300" spc="-30" dirty="0">
                <a:solidFill>
                  <a:srgbClr val="4C4D4F"/>
                </a:solidFill>
                <a:latin typeface="Arial"/>
                <a:cs typeface="Arial"/>
              </a:rPr>
              <a:t>p</a:t>
            </a:r>
            <a:r>
              <a:rPr sz="1300" spc="-25" dirty="0">
                <a:solidFill>
                  <a:srgbClr val="4C4D4F"/>
                </a:solidFill>
                <a:latin typeface="Arial"/>
                <a:cs typeface="Arial"/>
              </a:rPr>
              <a:t>lo</a:t>
            </a:r>
            <a:r>
              <a:rPr sz="1300" spc="-10" dirty="0">
                <a:solidFill>
                  <a:srgbClr val="4C4D4F"/>
                </a:solidFill>
                <a:latin typeface="Arial"/>
                <a:cs typeface="Arial"/>
              </a:rPr>
              <a:t>r</a:t>
            </a:r>
            <a:r>
              <a:rPr sz="1300" spc="-30" dirty="0">
                <a:solidFill>
                  <a:srgbClr val="4C4D4F"/>
                </a:solidFill>
                <a:latin typeface="Arial"/>
                <a:cs typeface="Arial"/>
              </a:rPr>
              <a:t>in</a:t>
            </a:r>
            <a:r>
              <a:rPr sz="1300" spc="-15" dirty="0">
                <a:solidFill>
                  <a:srgbClr val="4C4D4F"/>
                </a:solidFill>
                <a:latin typeface="Arial"/>
                <a:cs typeface="Arial"/>
              </a:rPr>
              <a:t>g</a:t>
            </a:r>
            <a:r>
              <a:rPr sz="1300" spc="-20" dirty="0">
                <a:solidFill>
                  <a:srgbClr val="4C4D4F"/>
                </a:solidFill>
                <a:latin typeface="Arial"/>
                <a:cs typeface="Arial"/>
              </a:rPr>
              <a:t> </a:t>
            </a:r>
            <a:r>
              <a:rPr sz="1300" spc="-35" dirty="0">
                <a:solidFill>
                  <a:srgbClr val="4C4D4F"/>
                </a:solidFill>
                <a:latin typeface="Arial"/>
                <a:cs typeface="Arial"/>
              </a:rPr>
              <a:t>pai</a:t>
            </a:r>
            <a:r>
              <a:rPr sz="1300" spc="-15" dirty="0">
                <a:solidFill>
                  <a:srgbClr val="4C4D4F"/>
                </a:solidFill>
                <a:latin typeface="Arial"/>
                <a:cs typeface="Arial"/>
              </a:rPr>
              <a:t>n</a:t>
            </a:r>
            <a:r>
              <a:rPr sz="1300" spc="-2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0" dirty="0">
                <a:solidFill>
                  <a:srgbClr val="4C4D4F"/>
                </a:solidFill>
                <a:latin typeface="Arial"/>
                <a:cs typeface="Arial"/>
              </a:rPr>
              <a:t> </a:t>
            </a:r>
            <a:r>
              <a:rPr sz="1300" spc="-50" dirty="0">
                <a:solidFill>
                  <a:srgbClr val="4C4D4F"/>
                </a:solidFill>
                <a:latin typeface="Arial"/>
                <a:cs typeface="Arial"/>
              </a:rPr>
              <a:t>s</a:t>
            </a:r>
            <a:r>
              <a:rPr sz="1300" spc="-25" dirty="0">
                <a:solidFill>
                  <a:srgbClr val="4C4D4F"/>
                </a:solidFill>
                <a:latin typeface="Arial"/>
                <a:cs typeface="Arial"/>
              </a:rPr>
              <a:t>y</a:t>
            </a:r>
            <a:r>
              <a:rPr sz="1300" spc="-40" dirty="0">
                <a:solidFill>
                  <a:srgbClr val="4C4D4F"/>
                </a:solidFill>
                <a:latin typeface="Arial"/>
                <a:cs typeface="Arial"/>
              </a:rPr>
              <a:t>mpt</a:t>
            </a:r>
            <a:r>
              <a:rPr sz="1300" spc="-30" dirty="0">
                <a:solidFill>
                  <a:srgbClr val="4C4D4F"/>
                </a:solidFill>
                <a:latin typeface="Arial"/>
                <a:cs typeface="Arial"/>
              </a:rPr>
              <a:t>o</a:t>
            </a:r>
            <a:r>
              <a:rPr sz="1300" spc="-25" dirty="0">
                <a:solidFill>
                  <a:srgbClr val="4C4D4F"/>
                </a:solidFill>
                <a:latin typeface="Arial"/>
                <a:cs typeface="Arial"/>
              </a:rPr>
              <a:t>m</a:t>
            </a:r>
            <a:r>
              <a:rPr sz="1300" spc="-20" dirty="0">
                <a:solidFill>
                  <a:srgbClr val="4C4D4F"/>
                </a:solidFill>
                <a:latin typeface="Arial"/>
                <a:cs typeface="Arial"/>
              </a:rPr>
              <a:t> </a:t>
            </a:r>
            <a:r>
              <a:rPr sz="1300" spc="-40" dirty="0">
                <a:solidFill>
                  <a:srgbClr val="4C4D4F"/>
                </a:solidFill>
                <a:latin typeface="Arial"/>
                <a:cs typeface="Arial"/>
              </a:rPr>
              <a:t>m</a:t>
            </a:r>
            <a:r>
              <a:rPr sz="1300" spc="-35" dirty="0">
                <a:solidFill>
                  <a:srgbClr val="4C4D4F"/>
                </a:solidFill>
                <a:latin typeface="Arial"/>
                <a:cs typeface="Arial"/>
              </a:rPr>
              <a:t>ana</a:t>
            </a:r>
            <a:r>
              <a:rPr sz="1300" spc="-30" dirty="0">
                <a:solidFill>
                  <a:srgbClr val="4C4D4F"/>
                </a:solidFill>
                <a:latin typeface="Arial"/>
                <a:cs typeface="Arial"/>
              </a:rPr>
              <a:t>ge</a:t>
            </a:r>
            <a:r>
              <a:rPr sz="1300" spc="-40" dirty="0">
                <a:solidFill>
                  <a:srgbClr val="4C4D4F"/>
                </a:solidFill>
                <a:latin typeface="Arial"/>
                <a:cs typeface="Arial"/>
              </a:rPr>
              <a:t>m</a:t>
            </a:r>
            <a:r>
              <a:rPr sz="1300" spc="-30" dirty="0">
                <a:solidFill>
                  <a:srgbClr val="4C4D4F"/>
                </a:solidFill>
                <a:latin typeface="Arial"/>
                <a:cs typeface="Arial"/>
              </a:rPr>
              <a:t>e</a:t>
            </a:r>
            <a:r>
              <a:rPr sz="1300" spc="-45" dirty="0">
                <a:solidFill>
                  <a:srgbClr val="4C4D4F"/>
                </a:solidFill>
                <a:latin typeface="Arial"/>
                <a:cs typeface="Arial"/>
              </a:rPr>
              <a:t>n</a:t>
            </a:r>
            <a:r>
              <a:rPr sz="1300" spc="-15" dirty="0">
                <a:solidFill>
                  <a:srgbClr val="4C4D4F"/>
                </a:solidFill>
                <a:latin typeface="Arial"/>
                <a:cs typeface="Arial"/>
              </a:rPr>
              <a:t>t</a:t>
            </a:r>
            <a:endParaRPr sz="1300">
              <a:latin typeface="Arial"/>
              <a:cs typeface="Arial"/>
            </a:endParaRPr>
          </a:p>
          <a:p>
            <a:pPr marL="241300" marR="5080" indent="-228600">
              <a:lnSpc>
                <a:spcPct val="128200"/>
              </a:lnSpc>
              <a:spcBef>
                <a:spcPts val="575"/>
              </a:spcBef>
              <a:buClr>
                <a:srgbClr val="4C4D4F"/>
              </a:buClr>
              <a:buFont typeface="Arial"/>
              <a:buChar char="•"/>
              <a:tabLst>
                <a:tab pos="241300" algn="l"/>
              </a:tabLst>
            </a:pPr>
            <a:r>
              <a:rPr sz="1300" spc="-35" dirty="0">
                <a:solidFill>
                  <a:srgbClr val="4C4D4F"/>
                </a:solidFill>
                <a:latin typeface="Arial"/>
                <a:cs typeface="Arial"/>
              </a:rPr>
              <a:t>I</a:t>
            </a:r>
            <a:r>
              <a:rPr sz="1300" spc="-55" dirty="0">
                <a:solidFill>
                  <a:srgbClr val="4C4D4F"/>
                </a:solidFill>
                <a:latin typeface="Arial"/>
                <a:cs typeface="Arial"/>
              </a:rPr>
              <a:t>n</a:t>
            </a:r>
            <a:r>
              <a:rPr sz="1300" spc="-50" dirty="0">
                <a:solidFill>
                  <a:srgbClr val="4C4D4F"/>
                </a:solidFill>
                <a:latin typeface="Arial"/>
                <a:cs typeface="Arial"/>
              </a:rPr>
              <a:t>v</a:t>
            </a:r>
            <a:r>
              <a:rPr sz="1300" spc="-25" dirty="0">
                <a:solidFill>
                  <a:srgbClr val="4C4D4F"/>
                </a:solidFill>
                <a:latin typeface="Arial"/>
                <a:cs typeface="Arial"/>
              </a:rPr>
              <a:t>e</a:t>
            </a:r>
            <a:r>
              <a:rPr sz="1300" spc="-35" dirty="0">
                <a:solidFill>
                  <a:srgbClr val="4C4D4F"/>
                </a:solidFill>
                <a:latin typeface="Arial"/>
                <a:cs typeface="Arial"/>
              </a:rPr>
              <a:t>s</a:t>
            </a:r>
            <a:r>
              <a:rPr sz="1300" spc="-25" dirty="0">
                <a:solidFill>
                  <a:srgbClr val="4C4D4F"/>
                </a:solidFill>
                <a:latin typeface="Arial"/>
                <a:cs typeface="Arial"/>
              </a:rPr>
              <a:t>t</a:t>
            </a:r>
            <a:r>
              <a:rPr sz="1300" spc="-20" dirty="0">
                <a:solidFill>
                  <a:srgbClr val="4C4D4F"/>
                </a:solidFill>
                <a:latin typeface="Arial"/>
                <a:cs typeface="Arial"/>
              </a:rPr>
              <a:t>i</a:t>
            </a:r>
            <a:r>
              <a:rPr sz="1300" spc="-30" dirty="0">
                <a:solidFill>
                  <a:srgbClr val="4C4D4F"/>
                </a:solidFill>
                <a:latin typeface="Arial"/>
                <a:cs typeface="Arial"/>
              </a:rPr>
              <a:t>g</a:t>
            </a:r>
            <a:r>
              <a:rPr sz="1300" spc="-40" dirty="0">
                <a:solidFill>
                  <a:srgbClr val="4C4D4F"/>
                </a:solidFill>
                <a:latin typeface="Arial"/>
                <a:cs typeface="Arial"/>
              </a:rPr>
              <a:t>a</a:t>
            </a:r>
            <a:r>
              <a:rPr sz="1300" spc="-25" dirty="0">
                <a:solidFill>
                  <a:srgbClr val="4C4D4F"/>
                </a:solidFill>
                <a:latin typeface="Arial"/>
                <a:cs typeface="Arial"/>
              </a:rPr>
              <a:t>t</a:t>
            </a:r>
            <a:r>
              <a:rPr sz="1300" spc="-30" dirty="0">
                <a:solidFill>
                  <a:srgbClr val="4C4D4F"/>
                </a:solidFill>
                <a:latin typeface="Arial"/>
                <a:cs typeface="Arial"/>
              </a:rPr>
              <a:t>in</a:t>
            </a:r>
            <a:r>
              <a:rPr sz="1300" spc="-15" dirty="0">
                <a:solidFill>
                  <a:srgbClr val="4C4D4F"/>
                </a:solidFill>
                <a:latin typeface="Arial"/>
                <a:cs typeface="Arial"/>
              </a:rPr>
              <a:t>g</a:t>
            </a:r>
            <a:r>
              <a:rPr sz="1300" spc="-35" dirty="0">
                <a:solidFill>
                  <a:srgbClr val="4C4D4F"/>
                </a:solidFill>
                <a:latin typeface="Arial"/>
                <a:cs typeface="Arial"/>
              </a:rPr>
              <a:t> </a:t>
            </a:r>
            <a:r>
              <a:rPr sz="1300" spc="-40" dirty="0">
                <a:solidFill>
                  <a:srgbClr val="4C4D4F"/>
                </a:solidFill>
                <a:latin typeface="Arial"/>
                <a:cs typeface="Arial"/>
              </a:rPr>
              <a:t>d</a:t>
            </a:r>
            <a:r>
              <a:rPr sz="1300" spc="-25" dirty="0">
                <a:solidFill>
                  <a:srgbClr val="4C4D4F"/>
                </a:solidFill>
                <a:latin typeface="Arial"/>
                <a:cs typeface="Arial"/>
              </a:rPr>
              <a:t>i</a:t>
            </a:r>
            <a:r>
              <a:rPr sz="1300" spc="-35" dirty="0">
                <a:solidFill>
                  <a:srgbClr val="4C4D4F"/>
                </a:solidFill>
                <a:latin typeface="Arial"/>
                <a:cs typeface="Arial"/>
              </a:rPr>
              <a:t>spa</a:t>
            </a:r>
            <a:r>
              <a:rPr sz="1300" spc="-10" dirty="0">
                <a:solidFill>
                  <a:srgbClr val="4C4D4F"/>
                </a:solidFill>
                <a:latin typeface="Arial"/>
                <a:cs typeface="Arial"/>
              </a:rPr>
              <a:t>r</a:t>
            </a:r>
            <a:r>
              <a:rPr sz="1300" spc="-30" dirty="0">
                <a:solidFill>
                  <a:srgbClr val="4C4D4F"/>
                </a:solidFill>
                <a:latin typeface="Arial"/>
                <a:cs typeface="Arial"/>
              </a:rPr>
              <a:t>i</a:t>
            </a:r>
            <a:r>
              <a:rPr sz="1300" spc="-20" dirty="0">
                <a:solidFill>
                  <a:srgbClr val="4C4D4F"/>
                </a:solidFill>
                <a:latin typeface="Arial"/>
                <a:cs typeface="Arial"/>
              </a:rPr>
              <a:t>t</a:t>
            </a:r>
            <a:r>
              <a:rPr sz="1300" spc="-25" dirty="0">
                <a:solidFill>
                  <a:srgbClr val="4C4D4F"/>
                </a:solidFill>
                <a:latin typeface="Arial"/>
                <a:cs typeface="Arial"/>
              </a:rPr>
              <a:t>ie</a:t>
            </a:r>
            <a:r>
              <a:rPr sz="1300" spc="-15" dirty="0">
                <a:solidFill>
                  <a:srgbClr val="4C4D4F"/>
                </a:solidFill>
                <a:latin typeface="Arial"/>
                <a:cs typeface="Arial"/>
              </a:rPr>
              <a:t>s</a:t>
            </a:r>
            <a:r>
              <a:rPr sz="1300" spc="-35" dirty="0">
                <a:solidFill>
                  <a:srgbClr val="4C4D4F"/>
                </a:solidFill>
                <a:latin typeface="Arial"/>
                <a:cs typeface="Arial"/>
              </a:rPr>
              <a:t> </a:t>
            </a:r>
            <a:r>
              <a:rPr sz="1300" spc="-30" dirty="0">
                <a:solidFill>
                  <a:srgbClr val="4C4D4F"/>
                </a:solidFill>
                <a:latin typeface="Arial"/>
                <a:cs typeface="Arial"/>
              </a:rPr>
              <a:t>i</a:t>
            </a:r>
            <a:r>
              <a:rPr sz="1300" spc="-15" dirty="0">
                <a:solidFill>
                  <a:srgbClr val="4C4D4F"/>
                </a:solidFill>
                <a:latin typeface="Arial"/>
                <a:cs typeface="Arial"/>
              </a:rPr>
              <a:t>n</a:t>
            </a:r>
            <a:r>
              <a:rPr sz="1300" spc="-35" dirty="0">
                <a:solidFill>
                  <a:srgbClr val="4C4D4F"/>
                </a:solidFill>
                <a:latin typeface="Arial"/>
                <a:cs typeface="Arial"/>
              </a:rPr>
              <a:t> </a:t>
            </a:r>
            <a:r>
              <a:rPr sz="1300" spc="-10" dirty="0">
                <a:solidFill>
                  <a:srgbClr val="4C4D4F"/>
                </a:solidFill>
                <a:latin typeface="Arial"/>
                <a:cs typeface="Arial"/>
              </a:rPr>
              <a:t>c</a:t>
            </a:r>
            <a:r>
              <a:rPr sz="1300" spc="-35" dirty="0">
                <a:solidFill>
                  <a:srgbClr val="4C4D4F"/>
                </a:solidFill>
                <a:latin typeface="Arial"/>
                <a:cs typeface="Arial"/>
              </a:rPr>
              <a:t>an</a:t>
            </a:r>
            <a:r>
              <a:rPr sz="1300" spc="-10" dirty="0">
                <a:solidFill>
                  <a:srgbClr val="4C4D4F"/>
                </a:solidFill>
                <a:latin typeface="Arial"/>
                <a:cs typeface="Arial"/>
              </a:rPr>
              <a:t>c</a:t>
            </a:r>
            <a:r>
              <a:rPr sz="1300" spc="-30" dirty="0">
                <a:solidFill>
                  <a:srgbClr val="4C4D4F"/>
                </a:solidFill>
                <a:latin typeface="Arial"/>
                <a:cs typeface="Arial"/>
              </a:rPr>
              <a:t>e</a:t>
            </a:r>
            <a:r>
              <a:rPr sz="1300" spc="-10" dirty="0">
                <a:solidFill>
                  <a:srgbClr val="4C4D4F"/>
                </a:solidFill>
                <a:latin typeface="Arial"/>
                <a:cs typeface="Arial"/>
              </a:rPr>
              <a:t>r</a:t>
            </a:r>
            <a:r>
              <a:rPr sz="1300" spc="-35" dirty="0">
                <a:solidFill>
                  <a:srgbClr val="4C4D4F"/>
                </a:solidFill>
                <a:latin typeface="Arial"/>
                <a:cs typeface="Arial"/>
              </a:rPr>
              <a:t> </a:t>
            </a:r>
            <a:r>
              <a:rPr sz="1300" spc="-30" dirty="0">
                <a:solidFill>
                  <a:srgbClr val="4C4D4F"/>
                </a:solidFill>
                <a:latin typeface="Arial"/>
                <a:cs typeface="Arial"/>
              </a:rPr>
              <a:t>o</a:t>
            </a:r>
            <a:r>
              <a:rPr sz="1300" spc="-35" dirty="0">
                <a:solidFill>
                  <a:srgbClr val="4C4D4F"/>
                </a:solidFill>
                <a:latin typeface="Arial"/>
                <a:cs typeface="Arial"/>
              </a:rPr>
              <a:t>u</a:t>
            </a:r>
            <a:r>
              <a:rPr sz="1300" spc="-40" dirty="0">
                <a:solidFill>
                  <a:srgbClr val="4C4D4F"/>
                </a:solidFill>
                <a:latin typeface="Arial"/>
                <a:cs typeface="Arial"/>
              </a:rPr>
              <a:t>t</a:t>
            </a:r>
            <a:r>
              <a:rPr sz="1300" spc="-10" dirty="0">
                <a:solidFill>
                  <a:srgbClr val="4C4D4F"/>
                </a:solidFill>
                <a:latin typeface="Arial"/>
                <a:cs typeface="Arial"/>
              </a:rPr>
              <a:t>c</a:t>
            </a:r>
            <a:r>
              <a:rPr sz="1300" spc="-30" dirty="0">
                <a:solidFill>
                  <a:srgbClr val="4C4D4F"/>
                </a:solidFill>
                <a:latin typeface="Arial"/>
                <a:cs typeface="Arial"/>
              </a:rPr>
              <a:t>o</a:t>
            </a:r>
            <a:r>
              <a:rPr sz="1300" spc="-40" dirty="0">
                <a:solidFill>
                  <a:srgbClr val="4C4D4F"/>
                </a:solidFill>
                <a:latin typeface="Arial"/>
                <a:cs typeface="Arial"/>
              </a:rPr>
              <a:t>m</a:t>
            </a:r>
            <a:r>
              <a:rPr sz="1300" spc="-25" dirty="0">
                <a:solidFill>
                  <a:srgbClr val="4C4D4F"/>
                </a:solidFill>
                <a:latin typeface="Arial"/>
                <a:cs typeface="Arial"/>
              </a:rPr>
              <a:t>e</a:t>
            </a:r>
            <a:r>
              <a:rPr sz="1300" spc="-15" dirty="0">
                <a:solidFill>
                  <a:srgbClr val="4C4D4F"/>
                </a:solidFill>
                <a:latin typeface="Arial"/>
                <a:cs typeface="Arial"/>
              </a:rPr>
              <a:t>s</a:t>
            </a:r>
            <a:r>
              <a:rPr sz="1300" spc="-10" dirty="0">
                <a:solidFill>
                  <a:srgbClr val="4C4D4F"/>
                </a:solidFill>
                <a:latin typeface="Arial"/>
                <a:cs typeface="Arial"/>
              </a:rPr>
              <a:t> </a:t>
            </a:r>
            <a:r>
              <a:rPr sz="1300" spc="-35" dirty="0">
                <a:solidFill>
                  <a:srgbClr val="4C4D4F"/>
                </a:solidFill>
                <a:latin typeface="Arial"/>
                <a:cs typeface="Arial"/>
              </a:rPr>
              <a:t>a</a:t>
            </a:r>
            <a:r>
              <a:rPr sz="1300" spc="-30" dirty="0">
                <a:solidFill>
                  <a:srgbClr val="4C4D4F"/>
                </a:solidFill>
                <a:latin typeface="Arial"/>
                <a:cs typeface="Arial"/>
              </a:rPr>
              <a:t>n</a:t>
            </a:r>
            <a:r>
              <a:rPr sz="1300" spc="-15" dirty="0">
                <a:solidFill>
                  <a:srgbClr val="4C4D4F"/>
                </a:solidFill>
                <a:latin typeface="Arial"/>
                <a:cs typeface="Arial"/>
              </a:rPr>
              <a:t>d</a:t>
            </a:r>
            <a:r>
              <a:rPr sz="1300" spc="-20" dirty="0">
                <a:solidFill>
                  <a:srgbClr val="4C4D4F"/>
                </a:solidFill>
                <a:latin typeface="Arial"/>
                <a:cs typeface="Arial"/>
              </a:rPr>
              <a:t> </a:t>
            </a:r>
            <a:r>
              <a:rPr sz="1300" spc="-30" dirty="0">
                <a:solidFill>
                  <a:srgbClr val="4C4D4F"/>
                </a:solidFill>
                <a:latin typeface="Arial"/>
                <a:cs typeface="Arial"/>
              </a:rPr>
              <a:t>h</a:t>
            </a:r>
            <a:r>
              <a:rPr sz="1300" spc="-40" dirty="0">
                <a:solidFill>
                  <a:srgbClr val="4C4D4F"/>
                </a:solidFill>
                <a:latin typeface="Arial"/>
                <a:cs typeface="Arial"/>
              </a:rPr>
              <a:t>o</a:t>
            </a:r>
            <a:r>
              <a:rPr sz="1300" spc="-20" dirty="0">
                <a:solidFill>
                  <a:srgbClr val="4C4D4F"/>
                </a:solidFill>
                <a:latin typeface="Arial"/>
                <a:cs typeface="Arial"/>
              </a:rPr>
              <a:t>w </a:t>
            </a:r>
            <a:r>
              <a:rPr sz="1300" spc="-40" dirty="0">
                <a:solidFill>
                  <a:srgbClr val="4C4D4F"/>
                </a:solidFill>
                <a:latin typeface="Arial"/>
                <a:cs typeface="Arial"/>
              </a:rPr>
              <a:t>t</a:t>
            </a:r>
            <a:r>
              <a:rPr sz="1300" spc="-15" dirty="0">
                <a:solidFill>
                  <a:srgbClr val="4C4D4F"/>
                </a:solidFill>
                <a:latin typeface="Arial"/>
                <a:cs typeface="Arial"/>
              </a:rPr>
              <a:t>o</a:t>
            </a:r>
            <a:r>
              <a:rPr sz="1300" spc="-20" dirty="0">
                <a:solidFill>
                  <a:srgbClr val="4C4D4F"/>
                </a:solidFill>
                <a:latin typeface="Arial"/>
                <a:cs typeface="Arial"/>
              </a:rPr>
              <a:t> </a:t>
            </a:r>
            <a:r>
              <a:rPr sz="1300" spc="-30" dirty="0">
                <a:solidFill>
                  <a:srgbClr val="4C4D4F"/>
                </a:solidFill>
                <a:latin typeface="Arial"/>
                <a:cs typeface="Arial"/>
              </a:rPr>
              <a:t>e</a:t>
            </a:r>
            <a:r>
              <a:rPr sz="1300" spc="-35" dirty="0">
                <a:solidFill>
                  <a:srgbClr val="4C4D4F"/>
                </a:solidFill>
                <a:latin typeface="Arial"/>
                <a:cs typeface="Arial"/>
              </a:rPr>
              <a:t>limin</a:t>
            </a:r>
            <a:r>
              <a:rPr sz="1300" spc="-40" dirty="0">
                <a:solidFill>
                  <a:srgbClr val="4C4D4F"/>
                </a:solidFill>
                <a:latin typeface="Arial"/>
                <a:cs typeface="Arial"/>
              </a:rPr>
              <a:t>at</a:t>
            </a:r>
            <a:r>
              <a:rPr sz="1300" spc="-15" dirty="0">
                <a:solidFill>
                  <a:srgbClr val="4C4D4F"/>
                </a:solidFill>
                <a:latin typeface="Arial"/>
                <a:cs typeface="Arial"/>
              </a:rPr>
              <a:t>e</a:t>
            </a:r>
            <a:r>
              <a:rPr sz="1300" spc="-20" dirty="0">
                <a:solidFill>
                  <a:srgbClr val="4C4D4F"/>
                </a:solidFill>
                <a:latin typeface="Arial"/>
                <a:cs typeface="Arial"/>
              </a:rPr>
              <a:t> </a:t>
            </a:r>
            <a:r>
              <a:rPr sz="1300" spc="-25" dirty="0">
                <a:solidFill>
                  <a:srgbClr val="4C4D4F"/>
                </a:solidFill>
                <a:latin typeface="Arial"/>
                <a:cs typeface="Arial"/>
              </a:rPr>
              <a:t>t</a:t>
            </a:r>
            <a:r>
              <a:rPr sz="1300" spc="-30" dirty="0">
                <a:solidFill>
                  <a:srgbClr val="4C4D4F"/>
                </a:solidFill>
                <a:latin typeface="Arial"/>
                <a:cs typeface="Arial"/>
              </a:rPr>
              <a:t>he</a:t>
            </a:r>
            <a:r>
              <a:rPr sz="1300" spc="-25" dirty="0">
                <a:solidFill>
                  <a:srgbClr val="4C4D4F"/>
                </a:solidFill>
                <a:latin typeface="Arial"/>
                <a:cs typeface="Arial"/>
              </a:rPr>
              <a:t>m</a:t>
            </a:r>
            <a:endParaRPr sz="1300">
              <a:latin typeface="Arial"/>
              <a:cs typeface="Arial"/>
            </a:endParaRPr>
          </a:p>
        </p:txBody>
      </p:sp>
    </p:spTree>
    <p:extLst>
      <p:ext uri="{BB962C8B-B14F-4D97-AF65-F5344CB8AC3E}">
        <p14:creationId xmlns:p14="http://schemas.microsoft.com/office/powerpoint/2010/main" val="228004057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2983468"/>
            <a:ext cx="3733800" cy="369332"/>
          </a:xfrm>
          <a:prstGeom prst="rect">
            <a:avLst/>
          </a:prstGeom>
          <a:noFill/>
        </p:spPr>
        <p:txBody>
          <a:bodyPr wrap="square" rtlCol="0">
            <a:spAutoFit/>
          </a:bodyPr>
          <a:lstStyle/>
          <a:p>
            <a:r>
              <a:rPr lang="en-US" b="1" spc="-35" dirty="0">
                <a:solidFill>
                  <a:srgbClr val="016BA6"/>
                </a:solidFill>
                <a:latin typeface="Arial"/>
                <a:cs typeface="Arial"/>
              </a:rPr>
              <a:t>SANTA ROSA</a:t>
            </a:r>
            <a:endParaRPr lang="en-US" dirty="0">
              <a:solidFill>
                <a:srgbClr val="016BA6"/>
              </a:solidFill>
            </a:endParaRPr>
          </a:p>
        </p:txBody>
      </p:sp>
    </p:spTree>
    <p:extLst>
      <p:ext uri="{BB962C8B-B14F-4D97-AF65-F5344CB8AC3E}">
        <p14:creationId xmlns:p14="http://schemas.microsoft.com/office/powerpoint/2010/main" val="2512622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54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67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07946" y="1224743"/>
            <a:ext cx="8264653" cy="5683351"/>
          </a:xfrm>
          <a:prstGeom prst="rect">
            <a:avLst/>
          </a:prstGeom>
        </p:spPr>
        <p:txBody>
          <a:bodyPr vert="horz" wrap="square" lIns="0" tIns="0" rIns="0" bIns="0" rtlCol="0">
            <a:spAutoFit/>
          </a:bodyPr>
          <a:lstStyle/>
          <a:p>
            <a:pPr marL="12700">
              <a:lnSpc>
                <a:spcPct val="100000"/>
              </a:lnSpc>
            </a:pPr>
            <a:r>
              <a:rPr sz="1900" spc="-70" dirty="0">
                <a:solidFill>
                  <a:srgbClr val="006BA6"/>
                </a:solidFill>
                <a:latin typeface="Arial"/>
                <a:cs typeface="Arial"/>
              </a:rPr>
              <a:t>P</a:t>
            </a:r>
            <a:r>
              <a:rPr sz="1900" spc="-40" dirty="0">
                <a:solidFill>
                  <a:srgbClr val="006BA6"/>
                </a:solidFill>
                <a:latin typeface="Arial"/>
                <a:cs typeface="Arial"/>
              </a:rPr>
              <a:t>ro</a:t>
            </a:r>
            <a:r>
              <a:rPr sz="1900" spc="-50" dirty="0">
                <a:solidFill>
                  <a:srgbClr val="006BA6"/>
                </a:solidFill>
                <a:latin typeface="Arial"/>
                <a:cs typeface="Arial"/>
              </a:rPr>
              <a:t>g</a:t>
            </a:r>
            <a:r>
              <a:rPr sz="1900" spc="-35" dirty="0">
                <a:solidFill>
                  <a:srgbClr val="006BA6"/>
                </a:solidFill>
                <a:latin typeface="Arial"/>
                <a:cs typeface="Arial"/>
              </a:rPr>
              <a:t>r</a:t>
            </a:r>
            <a:r>
              <a:rPr sz="1900" spc="-55" dirty="0">
                <a:solidFill>
                  <a:srgbClr val="006BA6"/>
                </a:solidFill>
                <a:latin typeface="Arial"/>
                <a:cs typeface="Arial"/>
              </a:rPr>
              <a:t>a</a:t>
            </a:r>
            <a:r>
              <a:rPr sz="1900" spc="-35" dirty="0">
                <a:solidFill>
                  <a:srgbClr val="006BA6"/>
                </a:solidFill>
                <a:latin typeface="Arial"/>
                <a:cs typeface="Arial"/>
              </a:rPr>
              <a:t>m </a:t>
            </a:r>
            <a:r>
              <a:rPr sz="1900" b="1" spc="-65" dirty="0">
                <a:solidFill>
                  <a:srgbClr val="006BA6"/>
                </a:solidFill>
                <a:latin typeface="Arial"/>
                <a:cs typeface="Arial"/>
              </a:rPr>
              <a:t>G</a:t>
            </a:r>
            <a:r>
              <a:rPr sz="1900" b="1" spc="-110" dirty="0">
                <a:solidFill>
                  <a:srgbClr val="006BA6"/>
                </a:solidFill>
                <a:latin typeface="Arial"/>
                <a:cs typeface="Arial"/>
              </a:rPr>
              <a:t>O</a:t>
            </a:r>
            <a:r>
              <a:rPr sz="1900" b="1" spc="-45" dirty="0">
                <a:solidFill>
                  <a:srgbClr val="006BA6"/>
                </a:solidFill>
                <a:latin typeface="Arial"/>
                <a:cs typeface="Arial"/>
              </a:rPr>
              <a:t>A</a:t>
            </a:r>
            <a:r>
              <a:rPr sz="1900" b="1" spc="-55" dirty="0">
                <a:solidFill>
                  <a:srgbClr val="006BA6"/>
                </a:solidFill>
                <a:latin typeface="Arial"/>
                <a:cs typeface="Arial"/>
              </a:rPr>
              <a:t>L</a:t>
            </a:r>
            <a:r>
              <a:rPr sz="1900" b="1" spc="-40" dirty="0">
                <a:solidFill>
                  <a:srgbClr val="006BA6"/>
                </a:solidFill>
                <a:latin typeface="Arial"/>
                <a:cs typeface="Arial"/>
              </a:rPr>
              <a:t>S</a:t>
            </a:r>
            <a:endParaRPr sz="1900" dirty="0">
              <a:latin typeface="Arial"/>
              <a:cs typeface="Arial"/>
            </a:endParaRPr>
          </a:p>
          <a:p>
            <a:pPr marL="241300" marR="5080">
              <a:lnSpc>
                <a:spcPct val="128200"/>
              </a:lnSpc>
              <a:spcBef>
                <a:spcPts val="780"/>
              </a:spcBef>
            </a:pPr>
            <a:r>
              <a:rPr lang="en-US" sz="1300" b="1" spc="-40" dirty="0">
                <a:solidFill>
                  <a:srgbClr val="4C4D4F"/>
                </a:solidFill>
                <a:latin typeface="Arial"/>
                <a:cs typeface="Arial"/>
              </a:rPr>
              <a:t>In 2017, our Cancer Committee established two program goals for improving patient care.</a:t>
            </a:r>
          </a:p>
          <a:p>
            <a:pPr marL="241300" marR="5080">
              <a:lnSpc>
                <a:spcPct val="128200"/>
              </a:lnSpc>
              <a:spcBef>
                <a:spcPts val="780"/>
              </a:spcBef>
            </a:pPr>
            <a:r>
              <a:rPr lang="en-US" sz="1300" b="1" i="1" spc="-40" dirty="0">
                <a:solidFill>
                  <a:srgbClr val="4C4D4F"/>
                </a:solidFill>
                <a:latin typeface="Arial"/>
                <a:cs typeface="Arial"/>
              </a:rPr>
              <a:t>Clinical Goal: </a:t>
            </a:r>
            <a:r>
              <a:rPr lang="en-US" sz="1300" spc="-40" dirty="0">
                <a:solidFill>
                  <a:srgbClr val="4C4D4F"/>
                </a:solidFill>
                <a:latin typeface="Arial"/>
                <a:cs typeface="Arial"/>
              </a:rPr>
              <a:t>As a Kaiser Permanente pilot site, Santa Rosa Medical Center was charged with developing, testing, and implementing a new Patient Reporting Outcomes tool for Head/Neck cancer patients. The goal of the pilot is to design a suitable workflow that the Head/Neck care team can successfully implement to improve patient care and service, and potentially generate research opportunities. This will also allow physicians to better meet their patients’ needs, to identify ongoing issues that might otherwise be missed, and to ensure that patients know their doctors care about their overall quality of life. </a:t>
            </a:r>
          </a:p>
          <a:p>
            <a:pPr marL="241300" marR="5080">
              <a:lnSpc>
                <a:spcPct val="128200"/>
              </a:lnSpc>
              <a:spcBef>
                <a:spcPts val="780"/>
              </a:spcBef>
            </a:pPr>
            <a:r>
              <a:rPr lang="en-US" sz="1200" b="1" spc="-40" dirty="0">
                <a:solidFill>
                  <a:schemeClr val="accent5"/>
                </a:solidFill>
                <a:latin typeface="Arial"/>
                <a:cs typeface="Arial"/>
              </a:rPr>
              <a:t>End of Year Results</a:t>
            </a:r>
            <a:br>
              <a:rPr lang="en-US" sz="1200" b="1" spc="-40" dirty="0">
                <a:solidFill>
                  <a:schemeClr val="accent5"/>
                </a:solidFill>
                <a:latin typeface="Arial"/>
                <a:cs typeface="Arial"/>
              </a:rPr>
            </a:br>
            <a:r>
              <a:rPr lang="en-US" sz="1300" spc="-40" dirty="0">
                <a:solidFill>
                  <a:srgbClr val="4C4D4F"/>
                </a:solidFill>
                <a:latin typeface="Arial"/>
                <a:cs typeface="Arial"/>
              </a:rPr>
              <a:t>Our Head/Neck cancer patients now receive a baseline survey from the care team, and follow-up surveys are conducted throughout each patient’s care experience.</a:t>
            </a:r>
          </a:p>
          <a:p>
            <a:pPr marL="241300" marR="5080">
              <a:lnSpc>
                <a:spcPct val="128200"/>
              </a:lnSpc>
              <a:spcBef>
                <a:spcPts val="780"/>
              </a:spcBef>
            </a:pPr>
            <a:r>
              <a:rPr lang="en-US" sz="1300" b="1" i="1" spc="-40" dirty="0">
                <a:solidFill>
                  <a:srgbClr val="4C4D4F"/>
                </a:solidFill>
                <a:latin typeface="Arial"/>
                <a:cs typeface="Arial"/>
              </a:rPr>
              <a:t>Programmatic Goal: </a:t>
            </a:r>
            <a:r>
              <a:rPr lang="en-US" sz="1300" spc="-40" dirty="0">
                <a:solidFill>
                  <a:srgbClr val="4C4D4F"/>
                </a:solidFill>
                <a:latin typeface="Arial"/>
                <a:cs typeface="Arial"/>
              </a:rPr>
              <a:t>1)</a:t>
            </a:r>
            <a:r>
              <a:rPr lang="en-US" sz="1300" b="1" i="1" spc="-40" dirty="0">
                <a:solidFill>
                  <a:srgbClr val="4C4D4F"/>
                </a:solidFill>
                <a:latin typeface="Arial"/>
                <a:cs typeface="Arial"/>
              </a:rPr>
              <a:t> </a:t>
            </a:r>
            <a:r>
              <a:rPr lang="en-US" sz="1300" spc="-40" dirty="0">
                <a:solidFill>
                  <a:srgbClr val="4C4D4F"/>
                </a:solidFill>
                <a:latin typeface="Arial"/>
                <a:cs typeface="Arial"/>
              </a:rPr>
              <a:t>Increase our Breast Cancer Support Group classes from once a month, to twice a month. 2) Increase cancer patient education materials from one to three guidebooks.</a:t>
            </a:r>
          </a:p>
          <a:p>
            <a:pPr marL="241300" marR="5080">
              <a:lnSpc>
                <a:spcPct val="128200"/>
              </a:lnSpc>
              <a:spcBef>
                <a:spcPts val="780"/>
              </a:spcBef>
            </a:pPr>
            <a:r>
              <a:rPr lang="en-US" sz="1200" b="1" spc="-40" dirty="0">
                <a:solidFill>
                  <a:schemeClr val="accent5"/>
                </a:solidFill>
                <a:latin typeface="Arial"/>
                <a:cs typeface="Arial"/>
              </a:rPr>
              <a:t>End of Year Results</a:t>
            </a:r>
          </a:p>
          <a:p>
            <a:pPr marL="584200" marR="5080" indent="-342900">
              <a:lnSpc>
                <a:spcPct val="128200"/>
              </a:lnSpc>
              <a:spcBef>
                <a:spcPts val="780"/>
              </a:spcBef>
              <a:buAutoNum type="arabicParenR"/>
            </a:pPr>
            <a:r>
              <a:rPr lang="en-US" sz="1300" spc="-40" dirty="0">
                <a:solidFill>
                  <a:srgbClr val="4C4D4F"/>
                </a:solidFill>
                <a:latin typeface="Arial"/>
                <a:cs typeface="Arial"/>
              </a:rPr>
              <a:t>Breast Cancer Support Group classes are now held on the 2</a:t>
            </a:r>
            <a:r>
              <a:rPr lang="en-US" sz="1300" spc="-40" baseline="30000" dirty="0">
                <a:solidFill>
                  <a:srgbClr val="4C4D4F"/>
                </a:solidFill>
                <a:latin typeface="Arial"/>
                <a:cs typeface="Arial"/>
              </a:rPr>
              <a:t>nd</a:t>
            </a:r>
            <a:r>
              <a:rPr lang="en-US" sz="1300" spc="-40" dirty="0">
                <a:solidFill>
                  <a:srgbClr val="4C4D4F"/>
                </a:solidFill>
                <a:latin typeface="Arial"/>
                <a:cs typeface="Arial"/>
              </a:rPr>
              <a:t> and 4</a:t>
            </a:r>
            <a:r>
              <a:rPr lang="en-US" sz="1300" spc="-40" baseline="30000" dirty="0">
                <a:solidFill>
                  <a:srgbClr val="4C4D4F"/>
                </a:solidFill>
                <a:latin typeface="Arial"/>
                <a:cs typeface="Arial"/>
              </a:rPr>
              <a:t>th</a:t>
            </a:r>
            <a:r>
              <a:rPr lang="en-US" sz="1300" spc="-40" dirty="0">
                <a:solidFill>
                  <a:srgbClr val="4C4D4F"/>
                </a:solidFill>
                <a:latin typeface="Arial"/>
                <a:cs typeface="Arial"/>
              </a:rPr>
              <a:t> Monday every month. In addition, new outreach reminders are sent twice monthly through secure messaging, and new educational components have been integrated into the classes to include nutrition, mindful meditation, and alternative medicine. </a:t>
            </a:r>
          </a:p>
          <a:p>
            <a:pPr marL="584200" marR="5080" indent="-342900">
              <a:lnSpc>
                <a:spcPct val="128200"/>
              </a:lnSpc>
              <a:spcBef>
                <a:spcPts val="780"/>
              </a:spcBef>
              <a:buAutoNum type="arabicParenR"/>
            </a:pPr>
            <a:r>
              <a:rPr lang="en-US" sz="1300" spc="-40" dirty="0">
                <a:solidFill>
                  <a:srgbClr val="4C4D4F"/>
                </a:solidFill>
                <a:latin typeface="Arial"/>
                <a:cs typeface="Arial"/>
              </a:rPr>
              <a:t>Three published guidebooks have been completed, with input from our Cancer Patient Advisory Council.</a:t>
            </a:r>
          </a:p>
          <a:p>
            <a:pPr marL="241300" marR="5080">
              <a:lnSpc>
                <a:spcPct val="128200"/>
              </a:lnSpc>
              <a:spcBef>
                <a:spcPts val="780"/>
              </a:spcBef>
            </a:pPr>
            <a:endParaRPr sz="1300" dirty="0">
              <a:latin typeface="Arial"/>
              <a:cs typeface="Arial"/>
            </a:endParaRPr>
          </a:p>
        </p:txBody>
      </p:sp>
    </p:spTree>
    <p:extLst>
      <p:ext uri="{BB962C8B-B14F-4D97-AF65-F5344CB8AC3E}">
        <p14:creationId xmlns:p14="http://schemas.microsoft.com/office/powerpoint/2010/main" val="121625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33400" y="3657600"/>
            <a:ext cx="8928100" cy="3901068"/>
          </a:xfrm>
          <a:prstGeom prst="rect">
            <a:avLst/>
          </a:prstGeom>
        </p:spPr>
        <p:txBody>
          <a:bodyPr vert="horz" wrap="square" lIns="0" tIns="0" rIns="0" bIns="0" rtlCol="0">
            <a:spAutoFit/>
          </a:bodyPr>
          <a:lstStyle/>
          <a:p>
            <a:pPr>
              <a:lnSpc>
                <a:spcPct val="150000"/>
              </a:lnSpc>
            </a:pPr>
            <a:r>
              <a:rPr lang="en-US" sz="1300" dirty="0">
                <a:latin typeface="Arial" panose="020B0604020202020204" pitchFamily="34" charset="0"/>
                <a:cs typeface="Arial" panose="020B0604020202020204" pitchFamily="34" charset="0"/>
              </a:rPr>
              <a:t>This year, in addition to our regular cancer prevention program, Kaiser Permanente Santa Rosa sought to address </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the prevalence of melanoma in our service area membership, and Sonoma County as a whole.</a:t>
            </a:r>
          </a:p>
          <a:p>
            <a:pPr>
              <a:lnSpc>
                <a:spcPct val="150000"/>
              </a:lnSpc>
            </a:pPr>
            <a:endParaRPr lang="en-US" sz="1300" dirty="0">
              <a:latin typeface="Arial" panose="020B0604020202020204" pitchFamily="34" charset="0"/>
              <a:cs typeface="Arial" panose="020B0604020202020204" pitchFamily="34" charset="0"/>
            </a:endParaRPr>
          </a:p>
          <a:p>
            <a:pPr>
              <a:lnSpc>
                <a:spcPct val="150000"/>
              </a:lnSpc>
            </a:pPr>
            <a:r>
              <a:rPr lang="en-US" sz="1300" dirty="0">
                <a:latin typeface="Arial" panose="020B0604020202020204" pitchFamily="34" charset="0"/>
                <a:cs typeface="Arial" panose="020B0604020202020204" pitchFamily="34" charset="0"/>
              </a:rPr>
              <a:t>Skin cancer prevention was the primary focus of our outreach efforts. We created an interactive skin-cancer prevention kit and display that highlights the importance of using sunscreen, as well as having overall skin cancer knowledge. We also taught children about skin cancer prevention, by having them make bracelets out of beads that change color based on the UV level outdoors.  </a:t>
            </a:r>
          </a:p>
          <a:p>
            <a:pPr>
              <a:lnSpc>
                <a:spcPct val="150000"/>
              </a:lnSpc>
            </a:pPr>
            <a:endParaRPr lang="en-US" sz="1300" dirty="0">
              <a:latin typeface="Arial" panose="020B0604020202020204" pitchFamily="34" charset="0"/>
              <a:cs typeface="Arial" panose="020B0604020202020204" pitchFamily="34" charset="0"/>
            </a:endParaRPr>
          </a:p>
          <a:p>
            <a:pPr>
              <a:lnSpc>
                <a:spcPct val="150000"/>
              </a:lnSpc>
            </a:pPr>
            <a:r>
              <a:rPr lang="en-US" sz="1300" dirty="0">
                <a:latin typeface="Arial" panose="020B0604020202020204" pitchFamily="34" charset="0"/>
                <a:cs typeface="Arial" panose="020B0604020202020204" pitchFamily="34" charset="0"/>
              </a:rPr>
              <a:t>Throughout the year, our Santa Rosa Medical Center clinicians and staff provided preventive skin cancer education to more than 1,428 adults and children at diverse community events, including: Little League Opening Day, the Guerneville Pride Parade, our Women’s Night Out series, and North Bay Discovery Day. In addition, our physicians completed 67 skin cancer screenings and made 17 follow-up appointments for further screening at this year’s Kaiser Permanente Family Wellness Festival.</a:t>
            </a:r>
            <a:endParaRPr sz="13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843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429000"/>
            <a:ext cx="8610600" cy="3970318"/>
          </a:xfrm>
          <a:prstGeom prst="rect">
            <a:avLst/>
          </a:prstGeom>
          <a:noFill/>
        </p:spPr>
        <p:txBody>
          <a:bodyPr wrap="square" rtlCol="0">
            <a:spAutoFit/>
          </a:bodyPr>
          <a:lstStyle/>
          <a:p>
            <a:pPr>
              <a:lnSpc>
                <a:spcPct val="150000"/>
              </a:lnSpc>
            </a:pPr>
            <a:r>
              <a:rPr lang="en-US" sz="1300" dirty="0">
                <a:latin typeface="Arial" panose="020B0604020202020204" pitchFamily="34" charset="0"/>
                <a:cs typeface="Arial" panose="020B0604020202020204" pitchFamily="34" charset="0"/>
              </a:rPr>
              <a:t>During the first quarter of 2017, our medical center formed a Cancer Patient Advisory Council (CPAC), to capture the voice of the patient.</a:t>
            </a:r>
          </a:p>
          <a:p>
            <a:pPr>
              <a:lnSpc>
                <a:spcPct val="150000"/>
              </a:lnSpc>
            </a:pPr>
            <a:r>
              <a:rPr lang="en-US" sz="1300" dirty="0">
                <a:latin typeface="Arial" panose="020B0604020202020204" pitchFamily="34" charset="0"/>
                <a:cs typeface="Arial" panose="020B0604020202020204" pitchFamily="34" charset="0"/>
              </a:rPr>
              <a:t> </a:t>
            </a:r>
          </a:p>
          <a:p>
            <a:pPr>
              <a:lnSpc>
                <a:spcPct val="150000"/>
              </a:lnSpc>
            </a:pPr>
            <a:r>
              <a:rPr lang="en-US" sz="1300" dirty="0">
                <a:latin typeface="Arial" panose="020B0604020202020204" pitchFamily="34" charset="0"/>
                <a:cs typeface="Arial" panose="020B0604020202020204" pitchFamily="34" charset="0"/>
              </a:rPr>
              <a:t>The CPAC was formed in conjunction with our clinical team. Its mission is to provide excellent care that combines evidence-based medicine with the art of healing, to serve patients with utmost commitment, respect, and compassion, and nurture their hope, trust, and dignity.</a:t>
            </a:r>
          </a:p>
          <a:p>
            <a:pPr>
              <a:lnSpc>
                <a:spcPct val="150000"/>
              </a:lnSpc>
            </a:pPr>
            <a:endParaRPr lang="en-US" sz="1300" dirty="0">
              <a:latin typeface="Arial" panose="020B0604020202020204" pitchFamily="34" charset="0"/>
              <a:cs typeface="Arial" panose="020B0604020202020204" pitchFamily="34" charset="0"/>
            </a:endParaRPr>
          </a:p>
          <a:p>
            <a:pPr>
              <a:lnSpc>
                <a:spcPct val="150000"/>
              </a:lnSpc>
            </a:pPr>
            <a:r>
              <a:rPr lang="en-US" sz="1300" dirty="0">
                <a:latin typeface="Arial" panose="020B0604020202020204" pitchFamily="34" charset="0"/>
                <a:cs typeface="Arial" panose="020B0604020202020204" pitchFamily="34" charset="0"/>
              </a:rPr>
              <a:t>The council, which meets on campus once a month, is comprised of a diverse group Kaiser Permanente cancer patients who are either undergoing or have completed treatment.  In 2017, the CPAC focused on survivorship, </a:t>
            </a:r>
            <a:br>
              <a:rPr lang="en-US" sz="13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and patient access to post-treatment resources.  This included publishing a resource guide to help cancer patients maintain and renew all aspects of their health—nutrition, exercise, work/life balance, psychosocial, and sexual health.  </a:t>
            </a:r>
          </a:p>
          <a:p>
            <a:endParaRPr lang="en-US" dirty="0"/>
          </a:p>
        </p:txBody>
      </p:sp>
    </p:spTree>
    <p:extLst>
      <p:ext uri="{BB962C8B-B14F-4D97-AF65-F5344CB8AC3E}">
        <p14:creationId xmlns:p14="http://schemas.microsoft.com/office/powerpoint/2010/main" val="1985977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txBox="1"/>
          <p:nvPr/>
        </p:nvSpPr>
        <p:spPr>
          <a:xfrm>
            <a:off x="6099216" y="798503"/>
            <a:ext cx="3273384" cy="307777"/>
          </a:xfrm>
          <a:prstGeom prst="rect">
            <a:avLst/>
          </a:prstGeom>
        </p:spPr>
        <p:txBody>
          <a:bodyPr vert="horz" wrap="square" lIns="0" tIns="0" rIns="0" bIns="0" rtlCol="0">
            <a:spAutoFit/>
          </a:bodyPr>
          <a:lstStyle/>
          <a:p>
            <a:pPr marL="12700">
              <a:lnSpc>
                <a:spcPct val="100000"/>
              </a:lnSpc>
            </a:pPr>
            <a:r>
              <a:rPr lang="en-US" sz="2000" b="1" spc="-80" dirty="0">
                <a:solidFill>
                  <a:srgbClr val="EC008C"/>
                </a:solidFill>
                <a:latin typeface="Arial"/>
                <a:cs typeface="Arial"/>
              </a:rPr>
              <a:t>Patricia May, MD</a:t>
            </a:r>
            <a:endParaRPr sz="2000" dirty="0">
              <a:latin typeface="Arial"/>
              <a:cs typeface="Arial"/>
            </a:endParaRPr>
          </a:p>
        </p:txBody>
      </p:sp>
      <p:sp>
        <p:nvSpPr>
          <p:cNvPr id="3" name="TextBox 2"/>
          <p:cNvSpPr txBox="1"/>
          <p:nvPr/>
        </p:nvSpPr>
        <p:spPr>
          <a:xfrm>
            <a:off x="3505200" y="1295400"/>
            <a:ext cx="6019800" cy="6394058"/>
          </a:xfrm>
          <a:prstGeom prst="rect">
            <a:avLst/>
          </a:prstGeom>
          <a:noFill/>
        </p:spPr>
        <p:txBody>
          <a:bodyPr wrap="square" rtlCol="0">
            <a:spAutoFit/>
          </a:bodyPr>
          <a:lstStyle/>
          <a:p>
            <a:pPr>
              <a:lnSpc>
                <a:spcPct val="150000"/>
              </a:lnSpc>
            </a:pPr>
            <a:r>
              <a:rPr lang="en-US" sz="1300" dirty="0">
                <a:latin typeface="Arial" panose="020B0604020202020204" pitchFamily="34" charset="0"/>
                <a:cs typeface="Arial" panose="020B0604020202020204" pitchFamily="34" charset="0"/>
              </a:rPr>
              <a:t>Dr. Patricia May has a passion for improving cancer care. While attending Chicago Medical School, the UC Irvine undergrad remembers feeling sad and helpless, watching her grandfather battle metastatic cancer. </a:t>
            </a:r>
          </a:p>
          <a:p>
            <a:pPr>
              <a:lnSpc>
                <a:spcPct val="150000"/>
              </a:lnSpc>
            </a:pPr>
            <a:endParaRPr lang="en-US" sz="1300" dirty="0">
              <a:latin typeface="Arial" panose="020B0604020202020204" pitchFamily="34" charset="0"/>
              <a:cs typeface="Arial" panose="020B0604020202020204" pitchFamily="34" charset="0"/>
            </a:endParaRPr>
          </a:p>
          <a:p>
            <a:pPr>
              <a:lnSpc>
                <a:spcPct val="150000"/>
              </a:lnSpc>
            </a:pPr>
            <a:r>
              <a:rPr lang="en-US" sz="1300" dirty="0">
                <a:latin typeface="Arial" panose="020B0604020202020204" pitchFamily="34" charset="0"/>
                <a:cs typeface="Arial" panose="020B0604020202020204" pitchFamily="34" charset="0"/>
              </a:rPr>
              <a:t>Subsequently choosing to become a surgeon, Dr. May completed her surgery residency training and Surgical Oncology Fellowship at Harbor-UCLA Medical Center. And today, this board-certified surgeon shares her passion for patient-centered, comprehensive cancer care with our dedicated, multidisciplinary team at Santa Rosa Medical Center. Her medical focus is on gastrointestinal cancers, skin cancers, and general surgery—but she is also board certified in Palliative Care.  </a:t>
            </a:r>
          </a:p>
          <a:p>
            <a:pPr>
              <a:lnSpc>
                <a:spcPct val="150000"/>
              </a:lnSpc>
            </a:pPr>
            <a:endParaRPr lang="en-US" sz="1300" dirty="0">
              <a:latin typeface="Arial" panose="020B0604020202020204" pitchFamily="34" charset="0"/>
              <a:cs typeface="Arial" panose="020B0604020202020204" pitchFamily="34" charset="0"/>
            </a:endParaRPr>
          </a:p>
          <a:p>
            <a:pPr>
              <a:lnSpc>
                <a:spcPct val="150000"/>
              </a:lnSpc>
            </a:pPr>
            <a:r>
              <a:rPr lang="en-US" sz="1300" dirty="0">
                <a:latin typeface="Arial" panose="020B0604020202020204" pitchFamily="34" charset="0"/>
                <a:cs typeface="Arial" panose="020B0604020202020204" pitchFamily="34" charset="0"/>
              </a:rPr>
              <a:t>Dr. May has chaired our Cancer Committee for 2 years, leading Kaiser Permanente Santa Rosa’s efforts to receive Commission on Cancer accreditation. Since moving here 5 years ago, she has served with the Sonoma County Medical Association (SCMA), is now SCMA president-elect, and is also a delegate to the California Medical Association House of Delegates.</a:t>
            </a:r>
          </a:p>
          <a:p>
            <a:pPr>
              <a:lnSpc>
                <a:spcPct val="150000"/>
              </a:lnSpc>
            </a:pPr>
            <a:endParaRPr lang="en-US" sz="1300" dirty="0">
              <a:latin typeface="Arial" panose="020B0604020202020204" pitchFamily="34" charset="0"/>
              <a:cs typeface="Arial" panose="020B0604020202020204" pitchFamily="34" charset="0"/>
            </a:endParaRPr>
          </a:p>
          <a:p>
            <a:pPr>
              <a:lnSpc>
                <a:spcPct val="150000"/>
              </a:lnSpc>
            </a:pPr>
            <a:r>
              <a:rPr lang="en-US" sz="1300" dirty="0">
                <a:latin typeface="Arial" panose="020B0604020202020204" pitchFamily="34" charset="0"/>
                <a:cs typeface="Arial" panose="020B0604020202020204" pitchFamily="34" charset="0"/>
              </a:rPr>
              <a:t>Dr. May believes in working with the full community of Sonoma County physicians to improve the medical care landscape for </a:t>
            </a:r>
            <a:r>
              <a:rPr lang="en-US" sz="1300" i="1" dirty="0">
                <a:latin typeface="Arial" panose="020B0604020202020204" pitchFamily="34" charset="0"/>
                <a:cs typeface="Arial" panose="020B0604020202020204" pitchFamily="34" charset="0"/>
              </a:rPr>
              <a:t>all</a:t>
            </a:r>
            <a:r>
              <a:rPr lang="en-US" sz="1300" dirty="0">
                <a:latin typeface="Arial" panose="020B0604020202020204" pitchFamily="34" charset="0"/>
                <a:cs typeface="Arial" panose="020B0604020202020204" pitchFamily="34" charset="0"/>
              </a:rPr>
              <a:t> patients, not just Kaiser Permanente members.</a:t>
            </a:r>
          </a:p>
        </p:txBody>
      </p:sp>
      <p:pic>
        <p:nvPicPr>
          <p:cNvPr id="9" name="Picture 8"/>
          <p:cNvPicPr>
            <a:picLocks noChangeAspect="1"/>
          </p:cNvPicPr>
          <p:nvPr/>
        </p:nvPicPr>
        <p:blipFill>
          <a:blip r:embed="rId2"/>
          <a:stretch>
            <a:fillRect/>
          </a:stretch>
        </p:blipFill>
        <p:spPr>
          <a:xfrm>
            <a:off x="1600200" y="798503"/>
            <a:ext cx="1172287" cy="1411297"/>
          </a:xfrm>
          <a:prstGeom prst="rect">
            <a:avLst/>
          </a:prstGeom>
        </p:spPr>
      </p:pic>
    </p:spTree>
    <p:extLst>
      <p:ext uri="{BB962C8B-B14F-4D97-AF65-F5344CB8AC3E}">
        <p14:creationId xmlns:p14="http://schemas.microsoft.com/office/powerpoint/2010/main" val="3004213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5"/>
          <p:cNvSpPr txBox="1"/>
          <p:nvPr/>
        </p:nvSpPr>
        <p:spPr>
          <a:xfrm>
            <a:off x="673100" y="3648283"/>
            <a:ext cx="8547100" cy="2907206"/>
          </a:xfrm>
          <a:prstGeom prst="rect">
            <a:avLst/>
          </a:prstGeom>
        </p:spPr>
        <p:txBody>
          <a:bodyPr vert="horz" wrap="square" lIns="0" tIns="0" rIns="0" bIns="0" rtlCol="0">
            <a:spAutoFit/>
          </a:bodyPr>
          <a:lstStyle/>
          <a:p>
            <a:pPr marL="241300" marR="538480">
              <a:lnSpc>
                <a:spcPct val="128200"/>
              </a:lnSpc>
              <a:spcBef>
                <a:spcPts val="940"/>
              </a:spcBef>
            </a:pPr>
            <a:r>
              <a:rPr lang="en-US" sz="1300" dirty="0">
                <a:latin typeface="Arial" panose="020B0604020202020204" pitchFamily="34" charset="0"/>
                <a:cs typeface="Arial" panose="020B0604020202020204" pitchFamily="34" charset="0"/>
              </a:rPr>
              <a:t>Santa Rosa Medical Center’s Cancer Committee is chaired by Patricia May, MD, with Radiation Oncologist Irwin Lee, MD, serving as cancer liaison physician, and Assistant Medical Group Administrator Courtney Galbraith as program administrator.</a:t>
            </a:r>
          </a:p>
          <a:p>
            <a:pPr marL="241300" marR="538480">
              <a:lnSpc>
                <a:spcPct val="128200"/>
              </a:lnSpc>
              <a:spcBef>
                <a:spcPts val="940"/>
              </a:spcBef>
            </a:pPr>
            <a:r>
              <a:rPr lang="en-US" sz="1300" dirty="0">
                <a:latin typeface="Arial" panose="020B0604020202020204" pitchFamily="34" charset="0"/>
                <a:cs typeface="Arial" panose="020B0604020202020204" pitchFamily="34" charset="0"/>
              </a:rPr>
              <a:t>Northern California Cancer Registry Quality Coordinator Michael Oehrli, a certified tumor registrar, provides ongoing consultation.</a:t>
            </a:r>
          </a:p>
          <a:p>
            <a:pPr marL="241300" marR="538480">
              <a:lnSpc>
                <a:spcPct val="128200"/>
              </a:lnSpc>
              <a:spcBef>
                <a:spcPts val="940"/>
              </a:spcBef>
            </a:pPr>
            <a:r>
              <a:rPr lang="en-US" sz="1300" dirty="0">
                <a:latin typeface="Arial" panose="020B0604020202020204" pitchFamily="34" charset="0"/>
                <a:cs typeface="Arial" panose="020B0604020202020204" pitchFamily="34" charset="0"/>
              </a:rPr>
              <a:t>Teresa Miller serves as the project manager and performance improvement consultant.</a:t>
            </a:r>
          </a:p>
          <a:p>
            <a:pPr marL="241300" marR="538480">
              <a:lnSpc>
                <a:spcPct val="128200"/>
              </a:lnSpc>
              <a:spcBef>
                <a:spcPts val="940"/>
              </a:spcBef>
            </a:pPr>
            <a:r>
              <a:rPr lang="en-US" sz="1300" dirty="0">
                <a:latin typeface="Arial" panose="020B0604020202020204" pitchFamily="34" charset="0"/>
                <a:cs typeface="Arial" panose="020B0604020202020204" pitchFamily="34" charset="0"/>
              </a:rPr>
              <a:t>Our multidisciplinary Cancer Committee meets regularly throughout the year. Represented departments include: Surgery, Oncology, Radiology, Pathology, Palliative Care, Psychosocial Services, Clinical Research, Community Outreach &amp; Health Promotion, Program Administration, and Performance Improvement.</a:t>
            </a:r>
          </a:p>
        </p:txBody>
      </p:sp>
    </p:spTree>
    <p:extLst>
      <p:ext uri="{BB962C8B-B14F-4D97-AF65-F5344CB8AC3E}">
        <p14:creationId xmlns:p14="http://schemas.microsoft.com/office/powerpoint/2010/main" val="1355222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83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74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7908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2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072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317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838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25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771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356DC3-49D0-4119-BEAA-D6BFB2A14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746026C-8FDA-4CAA-B4E4-E3027469A16C}">
  <ds:schemaRefs>
    <ds:schemaRef ds:uri="http://schemas.microsoft.com/sharepoint/v3/contenttype/forms"/>
  </ds:schemaRefs>
</ds:datastoreItem>
</file>

<file path=customXml/itemProps3.xml><?xml version="1.0" encoding="utf-8"?>
<ds:datastoreItem xmlns:ds="http://schemas.openxmlformats.org/officeDocument/2006/customXml" ds:itemID="{3747C8F6-B98D-45DB-A150-AD26A31151E7}">
  <ds:schemaRefs>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 ds:uri="http://purl.org/dc/elements/1.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2480</TotalTime>
  <Words>406</Words>
  <Application>Microsoft Office PowerPoint</Application>
  <PresentationFormat>Custom</PresentationFormat>
  <Paragraphs>31</Paragraphs>
  <Slides>17</Slides>
  <Notes>0</Notes>
  <HiddenSlides>0</HiddenSlides>
  <MMClips>0</MMClips>
  <ScaleCrop>false</ScaleCrop>
  <HeadingPairs>
    <vt:vector size="6" baseType="variant">
      <vt:variant>
        <vt:lpstr>Fonts Used</vt:lpstr>
      </vt:variant>
      <vt:variant>
        <vt:i4>4</vt:i4>
      </vt:variant>
      <vt:variant>
        <vt:lpstr>Theme</vt:lpstr>
      </vt:variant>
      <vt:variant>
        <vt:i4>17</vt:i4>
      </vt:variant>
      <vt:variant>
        <vt:lpstr>Slide Titles</vt:lpstr>
      </vt:variant>
      <vt:variant>
        <vt:i4>17</vt:i4>
      </vt:variant>
    </vt:vector>
  </HeadingPairs>
  <TitlesOfParts>
    <vt:vector size="38" baseType="lpstr">
      <vt:lpstr>Arial</vt:lpstr>
      <vt:lpstr>Calibri</vt:lpstr>
      <vt:lpstr>Calibri Light</vt:lpstr>
      <vt:lpstr>Times New Roman</vt:lpstr>
      <vt:lpstr>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 Sanchez-Garcia</dc:creator>
  <cp:lastModifiedBy>Karen L Langdon</cp:lastModifiedBy>
  <cp:revision>116</cp:revision>
  <cp:lastPrinted>2017-11-13T19:39:12Z</cp:lastPrinted>
  <dcterms:created xsi:type="dcterms:W3CDTF">2016-09-23T11:02:01Z</dcterms:created>
  <dcterms:modified xsi:type="dcterms:W3CDTF">2017-12-20T22:15:45Z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2016-09-23T00:00:00Z</vt:filetime>
  </property>
  <property fmtid="{D5CDD505-2E9C-101B-9397-08002B2CF9AE}" pid="3" name="LastSaved">
    <vt:filetime>2016-09-23T00:00:00Z</vt:filetime>
  </property>
</Properties>
</file>